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99" r:id="rId2"/>
    <p:sldId id="256" r:id="rId3"/>
    <p:sldId id="292" r:id="rId4"/>
    <p:sldId id="291" r:id="rId5"/>
    <p:sldId id="294" r:id="rId6"/>
    <p:sldId id="289" r:id="rId7"/>
    <p:sldId id="290" r:id="rId8"/>
    <p:sldId id="293" r:id="rId9"/>
    <p:sldId id="295" r:id="rId10"/>
    <p:sldId id="296" r:id="rId11"/>
    <p:sldId id="297" r:id="rId12"/>
    <p:sldId id="298" r:id="rId13"/>
    <p:sldId id="300" r:id="rId14"/>
    <p:sldId id="301" r:id="rId15"/>
    <p:sldId id="303" r:id="rId16"/>
    <p:sldId id="302" r:id="rId17"/>
    <p:sldId id="304" r:id="rId18"/>
    <p:sldId id="305" r:id="rId19"/>
    <p:sldId id="306" r:id="rId20"/>
    <p:sldId id="307" r:id="rId21"/>
    <p:sldId id="310" r:id="rId22"/>
    <p:sldId id="308" r:id="rId23"/>
    <p:sldId id="309" r:id="rId24"/>
    <p:sldId id="311" r:id="rId25"/>
    <p:sldId id="312" r:id="rId26"/>
    <p:sldId id="317" r:id="rId27"/>
    <p:sldId id="314" r:id="rId28"/>
    <p:sldId id="313" r:id="rId29"/>
    <p:sldId id="315" r:id="rId30"/>
    <p:sldId id="316" r:id="rId31"/>
    <p:sldId id="318" r:id="rId32"/>
    <p:sldId id="320" r:id="rId33"/>
    <p:sldId id="319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335" r:id="rId49"/>
    <p:sldId id="336" r:id="rId50"/>
    <p:sldId id="337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1503F"/>
    <a:srgbClr val="FFC000"/>
    <a:srgbClr val="F74B39"/>
    <a:srgbClr val="FFFFFF"/>
    <a:srgbClr val="000000"/>
    <a:srgbClr val="D70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91694" autoAdjust="0"/>
  </p:normalViewPr>
  <p:slideViewPr>
    <p:cSldViewPr snapToGrid="0">
      <p:cViewPr varScale="1">
        <p:scale>
          <a:sx n="70" d="100"/>
          <a:sy n="70" d="100"/>
        </p:scale>
        <p:origin x="88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FC9FF-CB33-4859-9EA1-7C1B71002065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B8265-6A93-436E-A77E-6C2C90EC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94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96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56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25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46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774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71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942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5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96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5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3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0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8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8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4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6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39841-5077-471A-B3CF-FE555FE27D70}" type="datetimeFigureOut">
              <a:rPr lang="en-US" smtClean="0"/>
              <a:t>8/16/2023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2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25.jpg"/><Relationship Id="rId3" Type="http://schemas.openxmlformats.org/officeDocument/2006/relationships/image" Target="../media/image90.jpg"/><Relationship Id="rId7" Type="http://schemas.openxmlformats.org/officeDocument/2006/relationships/image" Target="../media/image93.jpg"/><Relationship Id="rId12" Type="http://schemas.openxmlformats.org/officeDocument/2006/relationships/image" Target="../media/image98.jpe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jpg"/><Relationship Id="rId5" Type="http://schemas.openxmlformats.org/officeDocument/2006/relationships/image" Target="../media/image91.jpg"/><Relationship Id="rId10" Type="http://schemas.openxmlformats.org/officeDocument/2006/relationships/image" Target="../media/image96.jpg"/><Relationship Id="rId4" Type="http://schemas.openxmlformats.org/officeDocument/2006/relationships/image" Target="../media/image84.jpg"/><Relationship Id="rId9" Type="http://schemas.openxmlformats.org/officeDocument/2006/relationships/image" Target="../media/image9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100.jpg"/><Relationship Id="rId7" Type="http://schemas.openxmlformats.org/officeDocument/2006/relationships/image" Target="../media/image104.jpe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jpe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14.jpg"/><Relationship Id="rId7" Type="http://schemas.openxmlformats.org/officeDocument/2006/relationships/image" Target="../media/image118.jpg"/><Relationship Id="rId12" Type="http://schemas.openxmlformats.org/officeDocument/2006/relationships/image" Target="../media/image122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11" Type="http://schemas.openxmlformats.org/officeDocument/2006/relationships/image" Target="../media/image121.jpeg"/><Relationship Id="rId5" Type="http://schemas.openxmlformats.org/officeDocument/2006/relationships/image" Target="../media/image116.jpg"/><Relationship Id="rId10" Type="http://schemas.openxmlformats.org/officeDocument/2006/relationships/image" Target="../media/image56.jpg"/><Relationship Id="rId4" Type="http://schemas.openxmlformats.org/officeDocument/2006/relationships/image" Target="../media/image115.jpeg"/><Relationship Id="rId9" Type="http://schemas.openxmlformats.org/officeDocument/2006/relationships/image" Target="../media/image12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3" Type="http://schemas.openxmlformats.org/officeDocument/2006/relationships/image" Target="../media/image114.jpg"/><Relationship Id="rId7" Type="http://schemas.openxmlformats.org/officeDocument/2006/relationships/image" Target="../media/image119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5" Type="http://schemas.openxmlformats.org/officeDocument/2006/relationships/image" Target="../media/image117.jpg"/><Relationship Id="rId10" Type="http://schemas.openxmlformats.org/officeDocument/2006/relationships/image" Target="../media/image123.jpg"/><Relationship Id="rId4" Type="http://schemas.openxmlformats.org/officeDocument/2006/relationships/image" Target="../media/image116.jpg"/><Relationship Id="rId9" Type="http://schemas.openxmlformats.org/officeDocument/2006/relationships/image" Target="../media/image5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jpe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jpg"/><Relationship Id="rId5" Type="http://schemas.openxmlformats.org/officeDocument/2006/relationships/image" Target="../media/image131.jpg"/><Relationship Id="rId4" Type="http://schemas.openxmlformats.org/officeDocument/2006/relationships/image" Target="../media/image1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7.jpeg"/><Relationship Id="rId21" Type="http://schemas.openxmlformats.org/officeDocument/2006/relationships/image" Target="../media/image25.jpg"/><Relationship Id="rId7" Type="http://schemas.openxmlformats.org/officeDocument/2006/relationships/image" Target="../media/image11.jp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" Type="http://schemas.openxmlformats.org/officeDocument/2006/relationships/image" Target="../media/image6.jpeg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jpg"/><Relationship Id="rId4" Type="http://schemas.openxmlformats.org/officeDocument/2006/relationships/image" Target="../media/image1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jpg"/><Relationship Id="rId4" Type="http://schemas.openxmlformats.org/officeDocument/2006/relationships/image" Target="../media/image1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eg"/><Relationship Id="rId3" Type="http://schemas.openxmlformats.org/officeDocument/2006/relationships/hyperlink" Target="mailto:Steve.meiers@gmail.com" TargetMode="External"/><Relationship Id="rId7" Type="http://schemas.openxmlformats.org/officeDocument/2006/relationships/image" Target="../media/image100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jpg"/><Relationship Id="rId5" Type="http://schemas.openxmlformats.org/officeDocument/2006/relationships/image" Target="../media/image150.png"/><Relationship Id="rId4" Type="http://schemas.openxmlformats.org/officeDocument/2006/relationships/image" Target="../media/image149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jpg"/><Relationship Id="rId3" Type="http://schemas.openxmlformats.org/officeDocument/2006/relationships/image" Target="../media/image154.jpg"/><Relationship Id="rId7" Type="http://schemas.openxmlformats.org/officeDocument/2006/relationships/image" Target="../media/image158.jpg"/><Relationship Id="rId12" Type="http://schemas.openxmlformats.org/officeDocument/2006/relationships/image" Target="../media/image163.jpeg"/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jpg"/><Relationship Id="rId5" Type="http://schemas.openxmlformats.org/officeDocument/2006/relationships/image" Target="../media/image156.jpg"/><Relationship Id="rId15" Type="http://schemas.openxmlformats.org/officeDocument/2006/relationships/image" Target="../media/image166.jpg"/><Relationship Id="rId10" Type="http://schemas.openxmlformats.org/officeDocument/2006/relationships/image" Target="../media/image161.png"/><Relationship Id="rId4" Type="http://schemas.openxmlformats.org/officeDocument/2006/relationships/image" Target="../media/image155.jpg"/><Relationship Id="rId9" Type="http://schemas.openxmlformats.org/officeDocument/2006/relationships/image" Target="../media/image160.jpg"/><Relationship Id="rId14" Type="http://schemas.openxmlformats.org/officeDocument/2006/relationships/image" Target="../media/image16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jpg"/><Relationship Id="rId13" Type="http://schemas.openxmlformats.org/officeDocument/2006/relationships/image" Target="../media/image176.jpg"/><Relationship Id="rId18" Type="http://schemas.openxmlformats.org/officeDocument/2006/relationships/image" Target="../media/image181.jpg"/><Relationship Id="rId3" Type="http://schemas.openxmlformats.org/officeDocument/2006/relationships/image" Target="../media/image168.jpg"/><Relationship Id="rId7" Type="http://schemas.openxmlformats.org/officeDocument/2006/relationships/image" Target="../media/image170.jpeg"/><Relationship Id="rId12" Type="http://schemas.openxmlformats.org/officeDocument/2006/relationships/image" Target="../media/image175.jpg"/><Relationship Id="rId17" Type="http://schemas.openxmlformats.org/officeDocument/2006/relationships/image" Target="../media/image180.jpg"/><Relationship Id="rId2" Type="http://schemas.openxmlformats.org/officeDocument/2006/relationships/image" Target="../media/image167.jpg"/><Relationship Id="rId16" Type="http://schemas.openxmlformats.org/officeDocument/2006/relationships/image" Target="../media/image17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11" Type="http://schemas.openxmlformats.org/officeDocument/2006/relationships/image" Target="../media/image174.jpg"/><Relationship Id="rId5" Type="http://schemas.openxmlformats.org/officeDocument/2006/relationships/image" Target="../media/image154.jpg"/><Relationship Id="rId15" Type="http://schemas.openxmlformats.org/officeDocument/2006/relationships/image" Target="../media/image178.jpeg"/><Relationship Id="rId10" Type="http://schemas.openxmlformats.org/officeDocument/2006/relationships/image" Target="../media/image173.jpg"/><Relationship Id="rId19" Type="http://schemas.openxmlformats.org/officeDocument/2006/relationships/image" Target="../media/image182.jpg"/><Relationship Id="rId4" Type="http://schemas.openxmlformats.org/officeDocument/2006/relationships/image" Target="../media/image153.jpg"/><Relationship Id="rId9" Type="http://schemas.openxmlformats.org/officeDocument/2006/relationships/image" Target="../media/image172.png"/><Relationship Id="rId14" Type="http://schemas.openxmlformats.org/officeDocument/2006/relationships/image" Target="../media/image17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g"/><Relationship Id="rId3" Type="http://schemas.openxmlformats.org/officeDocument/2006/relationships/image" Target="../media/image157.png"/><Relationship Id="rId7" Type="http://schemas.openxmlformats.org/officeDocument/2006/relationships/image" Target="../media/image184.jpe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g"/><Relationship Id="rId5" Type="http://schemas.openxmlformats.org/officeDocument/2006/relationships/image" Target="../media/image163.jpeg"/><Relationship Id="rId4" Type="http://schemas.openxmlformats.org/officeDocument/2006/relationships/image" Target="../media/image162.jpg"/><Relationship Id="rId9" Type="http://schemas.openxmlformats.org/officeDocument/2006/relationships/image" Target="../media/image18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3.jpg"/><Relationship Id="rId7" Type="http://schemas.openxmlformats.org/officeDocument/2006/relationships/image" Target="../media/image191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g"/><Relationship Id="rId5" Type="http://schemas.openxmlformats.org/officeDocument/2006/relationships/image" Target="../media/image189.jpg"/><Relationship Id="rId10" Type="http://schemas.openxmlformats.org/officeDocument/2006/relationships/image" Target="../media/image194.jpg"/><Relationship Id="rId4" Type="http://schemas.openxmlformats.org/officeDocument/2006/relationships/image" Target="../media/image188.jpg"/><Relationship Id="rId9" Type="http://schemas.openxmlformats.org/officeDocument/2006/relationships/image" Target="../media/image19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jp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jpg"/><Relationship Id="rId4" Type="http://schemas.openxmlformats.org/officeDocument/2006/relationships/image" Target="../media/image19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96.jpg"/><Relationship Id="rId7" Type="http://schemas.openxmlformats.org/officeDocument/2006/relationships/image" Target="../media/image201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82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jpeg"/><Relationship Id="rId13" Type="http://schemas.openxmlformats.org/officeDocument/2006/relationships/image" Target="../media/image211.jpeg"/><Relationship Id="rId18" Type="http://schemas.openxmlformats.org/officeDocument/2006/relationships/image" Target="../media/image216.jpg"/><Relationship Id="rId3" Type="http://schemas.openxmlformats.org/officeDocument/2006/relationships/image" Target="../media/image203.jpg"/><Relationship Id="rId21" Type="http://schemas.openxmlformats.org/officeDocument/2006/relationships/image" Target="../media/image202.wmf"/><Relationship Id="rId7" Type="http://schemas.openxmlformats.org/officeDocument/2006/relationships/image" Target="../media/image206.gif"/><Relationship Id="rId12" Type="http://schemas.openxmlformats.org/officeDocument/2006/relationships/image" Target="../media/image210.jpeg"/><Relationship Id="rId17" Type="http://schemas.openxmlformats.org/officeDocument/2006/relationships/image" Target="../media/image215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4.jpg"/><Relationship Id="rId20" Type="http://schemas.openxmlformats.org/officeDocument/2006/relationships/oleObject" Target="../embeddings/oleObject1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5.jpg"/><Relationship Id="rId11" Type="http://schemas.openxmlformats.org/officeDocument/2006/relationships/image" Target="../media/image209.jpeg"/><Relationship Id="rId5" Type="http://schemas.openxmlformats.org/officeDocument/2006/relationships/image" Target="../media/image204.jpeg"/><Relationship Id="rId15" Type="http://schemas.openxmlformats.org/officeDocument/2006/relationships/image" Target="../media/image213.jpg"/><Relationship Id="rId23" Type="http://schemas.openxmlformats.org/officeDocument/2006/relationships/image" Target="../media/image127.png"/><Relationship Id="rId10" Type="http://schemas.openxmlformats.org/officeDocument/2006/relationships/image" Target="../media/image208.jpg"/><Relationship Id="rId19" Type="http://schemas.openxmlformats.org/officeDocument/2006/relationships/image" Target="../media/image217.png"/><Relationship Id="rId4" Type="http://schemas.openxmlformats.org/officeDocument/2006/relationships/image" Target="../media/image3.jpg"/><Relationship Id="rId9" Type="http://schemas.openxmlformats.org/officeDocument/2006/relationships/image" Target="../media/image182.jpg"/><Relationship Id="rId14" Type="http://schemas.openxmlformats.org/officeDocument/2006/relationships/image" Target="../media/image212.jpg"/><Relationship Id="rId22" Type="http://schemas.openxmlformats.org/officeDocument/2006/relationships/image" Target="../media/image21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jpg"/><Relationship Id="rId13" Type="http://schemas.openxmlformats.org/officeDocument/2006/relationships/image" Target="../media/image226.jpg"/><Relationship Id="rId3" Type="http://schemas.openxmlformats.org/officeDocument/2006/relationships/image" Target="../media/image214.jpg"/><Relationship Id="rId7" Type="http://schemas.openxmlformats.org/officeDocument/2006/relationships/image" Target="../media/image186.png"/><Relationship Id="rId12" Type="http://schemas.openxmlformats.org/officeDocument/2006/relationships/image" Target="../media/image225.jpg"/><Relationship Id="rId2" Type="http://schemas.openxmlformats.org/officeDocument/2006/relationships/image" Target="../media/image219.jpg"/><Relationship Id="rId16" Type="http://schemas.openxmlformats.org/officeDocument/2006/relationships/image" Target="../media/image2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jpg"/><Relationship Id="rId11" Type="http://schemas.openxmlformats.org/officeDocument/2006/relationships/image" Target="../media/image196.jpg"/><Relationship Id="rId5" Type="http://schemas.openxmlformats.org/officeDocument/2006/relationships/image" Target="../media/image220.png"/><Relationship Id="rId15" Type="http://schemas.openxmlformats.org/officeDocument/2006/relationships/image" Target="../media/image228.jpg"/><Relationship Id="rId10" Type="http://schemas.openxmlformats.org/officeDocument/2006/relationships/image" Target="../media/image224.jpg"/><Relationship Id="rId4" Type="http://schemas.openxmlformats.org/officeDocument/2006/relationships/image" Target="../media/image3.jpg"/><Relationship Id="rId9" Type="http://schemas.openxmlformats.org/officeDocument/2006/relationships/image" Target="../media/image223.png"/><Relationship Id="rId14" Type="http://schemas.openxmlformats.org/officeDocument/2006/relationships/image" Target="../media/image227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jpg"/><Relationship Id="rId3" Type="http://schemas.openxmlformats.org/officeDocument/2006/relationships/image" Target="../media/image189.jpg"/><Relationship Id="rId7" Type="http://schemas.openxmlformats.org/officeDocument/2006/relationships/image" Target="../media/image193.jpg"/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2.png"/><Relationship Id="rId5" Type="http://schemas.openxmlformats.org/officeDocument/2006/relationships/image" Target="../media/image191.jpg"/><Relationship Id="rId10" Type="http://schemas.openxmlformats.org/officeDocument/2006/relationships/image" Target="../media/image231.jpg"/><Relationship Id="rId4" Type="http://schemas.openxmlformats.org/officeDocument/2006/relationships/image" Target="../media/image190.jpg"/><Relationship Id="rId9" Type="http://schemas.openxmlformats.org/officeDocument/2006/relationships/image" Target="../media/image23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jpeg"/><Relationship Id="rId3" Type="http://schemas.openxmlformats.org/officeDocument/2006/relationships/image" Target="../media/image233.jpg"/><Relationship Id="rId7" Type="http://schemas.openxmlformats.org/officeDocument/2006/relationships/image" Target="../media/image237.jp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jpg"/><Relationship Id="rId5" Type="http://schemas.openxmlformats.org/officeDocument/2006/relationships/image" Target="../media/image235.jpeg"/><Relationship Id="rId4" Type="http://schemas.openxmlformats.org/officeDocument/2006/relationships/image" Target="../media/image2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7" Type="http://schemas.openxmlformats.org/officeDocument/2006/relationships/image" Target="../media/image244.jpeg"/><Relationship Id="rId2" Type="http://schemas.openxmlformats.org/officeDocument/2006/relationships/image" Target="../media/image2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3.jpg"/><Relationship Id="rId5" Type="http://schemas.openxmlformats.org/officeDocument/2006/relationships/image" Target="../media/image242.jpg"/><Relationship Id="rId4" Type="http://schemas.openxmlformats.org/officeDocument/2006/relationships/image" Target="../media/image24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jpg"/><Relationship Id="rId7" Type="http://schemas.openxmlformats.org/officeDocument/2006/relationships/image" Target="../media/image25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jpg"/><Relationship Id="rId4" Type="http://schemas.openxmlformats.org/officeDocument/2006/relationships/image" Target="../media/image24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eg"/><Relationship Id="rId5" Type="http://schemas.openxmlformats.org/officeDocument/2006/relationships/image" Target="../media/image254.jpg"/><Relationship Id="rId4" Type="http://schemas.openxmlformats.org/officeDocument/2006/relationships/image" Target="../media/image253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f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57.jpg"/><Relationship Id="rId7" Type="http://schemas.openxmlformats.org/officeDocument/2006/relationships/image" Target="../media/image26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0.jpg"/><Relationship Id="rId5" Type="http://schemas.openxmlformats.org/officeDocument/2006/relationships/image" Target="../media/image259.png"/><Relationship Id="rId4" Type="http://schemas.openxmlformats.org/officeDocument/2006/relationships/image" Target="../media/image258.png"/><Relationship Id="rId9" Type="http://schemas.openxmlformats.org/officeDocument/2006/relationships/image" Target="../media/image26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jpg"/><Relationship Id="rId18" Type="http://schemas.openxmlformats.org/officeDocument/2006/relationships/image" Target="../media/image5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jpg"/><Relationship Id="rId17" Type="http://schemas.openxmlformats.org/officeDocument/2006/relationships/image" Target="../media/image49.jpg"/><Relationship Id="rId2" Type="http://schemas.openxmlformats.org/officeDocument/2006/relationships/image" Target="../media/image34.jpg"/><Relationship Id="rId1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11" Type="http://schemas.openxmlformats.org/officeDocument/2006/relationships/image" Target="../media/image43.jpeg"/><Relationship Id="rId5" Type="http://schemas.openxmlformats.org/officeDocument/2006/relationships/image" Target="../media/image37.jpg"/><Relationship Id="rId15" Type="http://schemas.openxmlformats.org/officeDocument/2006/relationships/image" Target="../media/image47.png"/><Relationship Id="rId10" Type="http://schemas.openxmlformats.org/officeDocument/2006/relationships/image" Target="../media/image42.jp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jpg"/><Relationship Id="rId3" Type="http://schemas.openxmlformats.org/officeDocument/2006/relationships/image" Target="../media/image264.jpg"/><Relationship Id="rId7" Type="http://schemas.openxmlformats.org/officeDocument/2006/relationships/image" Target="../media/image26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jpg"/><Relationship Id="rId5" Type="http://schemas.openxmlformats.org/officeDocument/2006/relationships/image" Target="../media/image266.jpg"/><Relationship Id="rId4" Type="http://schemas.openxmlformats.org/officeDocument/2006/relationships/image" Target="../media/image265.jp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67.jpg"/><Relationship Id="rId18" Type="http://schemas.openxmlformats.org/officeDocument/2006/relationships/image" Target="../media/image282.png"/><Relationship Id="rId3" Type="http://schemas.openxmlformats.org/officeDocument/2006/relationships/image" Target="../media/image270.jpg"/><Relationship Id="rId21" Type="http://schemas.openxmlformats.org/officeDocument/2006/relationships/image" Target="../media/image285.jpg"/><Relationship Id="rId7" Type="http://schemas.openxmlformats.org/officeDocument/2006/relationships/image" Target="../media/image262.png"/><Relationship Id="rId12" Type="http://schemas.openxmlformats.org/officeDocument/2006/relationships/image" Target="../media/image277.png"/><Relationship Id="rId17" Type="http://schemas.openxmlformats.org/officeDocument/2006/relationships/image" Target="../media/image2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80.png"/><Relationship Id="rId20" Type="http://schemas.openxmlformats.org/officeDocument/2006/relationships/image" Target="../media/image2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jpg"/><Relationship Id="rId11" Type="http://schemas.openxmlformats.org/officeDocument/2006/relationships/image" Target="../media/image276.png"/><Relationship Id="rId5" Type="http://schemas.openxmlformats.org/officeDocument/2006/relationships/image" Target="../media/image272.png"/><Relationship Id="rId15" Type="http://schemas.openxmlformats.org/officeDocument/2006/relationships/image" Target="../media/image279.jpg"/><Relationship Id="rId10" Type="http://schemas.openxmlformats.org/officeDocument/2006/relationships/image" Target="../media/image275.jpg"/><Relationship Id="rId19" Type="http://schemas.openxmlformats.org/officeDocument/2006/relationships/image" Target="../media/image283.png"/><Relationship Id="rId4" Type="http://schemas.openxmlformats.org/officeDocument/2006/relationships/image" Target="../media/image271.png"/><Relationship Id="rId9" Type="http://schemas.openxmlformats.org/officeDocument/2006/relationships/image" Target="../media/image186.png"/><Relationship Id="rId14" Type="http://schemas.openxmlformats.org/officeDocument/2006/relationships/image" Target="../media/image278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13" Type="http://schemas.openxmlformats.org/officeDocument/2006/relationships/image" Target="../media/image267.jpg"/><Relationship Id="rId18" Type="http://schemas.openxmlformats.org/officeDocument/2006/relationships/image" Target="../media/image282.png"/><Relationship Id="rId3" Type="http://schemas.openxmlformats.org/officeDocument/2006/relationships/image" Target="../media/image270.jpg"/><Relationship Id="rId21" Type="http://schemas.openxmlformats.org/officeDocument/2006/relationships/image" Target="../media/image285.jpg"/><Relationship Id="rId7" Type="http://schemas.openxmlformats.org/officeDocument/2006/relationships/image" Target="../media/image262.png"/><Relationship Id="rId12" Type="http://schemas.openxmlformats.org/officeDocument/2006/relationships/image" Target="../media/image277.png"/><Relationship Id="rId17" Type="http://schemas.openxmlformats.org/officeDocument/2006/relationships/image" Target="../media/image28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80.png"/><Relationship Id="rId20" Type="http://schemas.openxmlformats.org/officeDocument/2006/relationships/image" Target="../media/image2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jpg"/><Relationship Id="rId11" Type="http://schemas.openxmlformats.org/officeDocument/2006/relationships/image" Target="../media/image276.png"/><Relationship Id="rId5" Type="http://schemas.openxmlformats.org/officeDocument/2006/relationships/image" Target="../media/image272.png"/><Relationship Id="rId15" Type="http://schemas.openxmlformats.org/officeDocument/2006/relationships/image" Target="../media/image279.jpg"/><Relationship Id="rId10" Type="http://schemas.openxmlformats.org/officeDocument/2006/relationships/image" Target="../media/image275.jpg"/><Relationship Id="rId19" Type="http://schemas.openxmlformats.org/officeDocument/2006/relationships/image" Target="../media/image283.png"/><Relationship Id="rId4" Type="http://schemas.openxmlformats.org/officeDocument/2006/relationships/image" Target="../media/image271.png"/><Relationship Id="rId9" Type="http://schemas.openxmlformats.org/officeDocument/2006/relationships/image" Target="../media/image186.png"/><Relationship Id="rId14" Type="http://schemas.openxmlformats.org/officeDocument/2006/relationships/image" Target="../media/image278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jpg"/><Relationship Id="rId13" Type="http://schemas.openxmlformats.org/officeDocument/2006/relationships/image" Target="../media/image294.png"/><Relationship Id="rId18" Type="http://schemas.openxmlformats.org/officeDocument/2006/relationships/image" Target="../media/image298.jpg"/><Relationship Id="rId26" Type="http://schemas.openxmlformats.org/officeDocument/2006/relationships/image" Target="../media/image306.jpeg"/><Relationship Id="rId3" Type="http://schemas.openxmlformats.org/officeDocument/2006/relationships/image" Target="../media/image286.png"/><Relationship Id="rId21" Type="http://schemas.openxmlformats.org/officeDocument/2006/relationships/image" Target="../media/image301.jpg"/><Relationship Id="rId7" Type="http://schemas.openxmlformats.org/officeDocument/2006/relationships/image" Target="../media/image262.png"/><Relationship Id="rId12" Type="http://schemas.openxmlformats.org/officeDocument/2006/relationships/image" Target="../media/image182.jpg"/><Relationship Id="rId17" Type="http://schemas.openxmlformats.org/officeDocument/2006/relationships/image" Target="../media/image297.jpg"/><Relationship Id="rId25" Type="http://schemas.openxmlformats.org/officeDocument/2006/relationships/image" Target="../media/image30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96.jpeg"/><Relationship Id="rId20" Type="http://schemas.openxmlformats.org/officeDocument/2006/relationships/image" Target="../media/image3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11" Type="http://schemas.openxmlformats.org/officeDocument/2006/relationships/image" Target="../media/image293.png"/><Relationship Id="rId24" Type="http://schemas.openxmlformats.org/officeDocument/2006/relationships/image" Target="../media/image304.jpeg"/><Relationship Id="rId5" Type="http://schemas.openxmlformats.org/officeDocument/2006/relationships/image" Target="../media/image288.jpeg"/><Relationship Id="rId15" Type="http://schemas.openxmlformats.org/officeDocument/2006/relationships/image" Target="../media/image154.jpg"/><Relationship Id="rId23" Type="http://schemas.openxmlformats.org/officeDocument/2006/relationships/image" Target="../media/image303.jpeg"/><Relationship Id="rId10" Type="http://schemas.openxmlformats.org/officeDocument/2006/relationships/image" Target="../media/image292.jpg"/><Relationship Id="rId19" Type="http://schemas.openxmlformats.org/officeDocument/2006/relationships/image" Target="../media/image299.jpg"/><Relationship Id="rId4" Type="http://schemas.openxmlformats.org/officeDocument/2006/relationships/image" Target="../media/image287.jpeg"/><Relationship Id="rId9" Type="http://schemas.openxmlformats.org/officeDocument/2006/relationships/image" Target="../media/image291.jpg"/><Relationship Id="rId14" Type="http://schemas.openxmlformats.org/officeDocument/2006/relationships/image" Target="../media/image295.png"/><Relationship Id="rId22" Type="http://schemas.openxmlformats.org/officeDocument/2006/relationships/image" Target="../media/image302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jpeg"/><Relationship Id="rId13" Type="http://schemas.openxmlformats.org/officeDocument/2006/relationships/image" Target="../media/image316.png"/><Relationship Id="rId3" Type="http://schemas.openxmlformats.org/officeDocument/2006/relationships/image" Target="../media/image307.png"/><Relationship Id="rId7" Type="http://schemas.openxmlformats.org/officeDocument/2006/relationships/image" Target="../media/image310.jpg"/><Relationship Id="rId12" Type="http://schemas.openxmlformats.org/officeDocument/2006/relationships/image" Target="../media/image3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jpg"/><Relationship Id="rId11" Type="http://schemas.openxmlformats.org/officeDocument/2006/relationships/image" Target="../media/image314.png"/><Relationship Id="rId5" Type="http://schemas.openxmlformats.org/officeDocument/2006/relationships/image" Target="../media/image308.jpg"/><Relationship Id="rId10" Type="http://schemas.openxmlformats.org/officeDocument/2006/relationships/image" Target="../media/image313.jpg"/><Relationship Id="rId4" Type="http://schemas.openxmlformats.org/officeDocument/2006/relationships/image" Target="../media/image154.jpg"/><Relationship Id="rId9" Type="http://schemas.openxmlformats.org/officeDocument/2006/relationships/image" Target="../media/image312.jpg"/><Relationship Id="rId14" Type="http://schemas.openxmlformats.org/officeDocument/2006/relationships/image" Target="../media/image18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8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jpg"/><Relationship Id="rId13" Type="http://schemas.openxmlformats.org/officeDocument/2006/relationships/image" Target="../media/image328.jpeg"/><Relationship Id="rId18" Type="http://schemas.openxmlformats.org/officeDocument/2006/relationships/image" Target="../media/image333.jpg"/><Relationship Id="rId3" Type="http://schemas.openxmlformats.org/officeDocument/2006/relationships/image" Target="../media/image319.jpg"/><Relationship Id="rId7" Type="http://schemas.openxmlformats.org/officeDocument/2006/relationships/image" Target="../media/image322.jpg"/><Relationship Id="rId12" Type="http://schemas.openxmlformats.org/officeDocument/2006/relationships/image" Target="../media/image327.jpeg"/><Relationship Id="rId17" Type="http://schemas.openxmlformats.org/officeDocument/2006/relationships/image" Target="../media/image332.jp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5.png"/><Relationship Id="rId11" Type="http://schemas.openxmlformats.org/officeDocument/2006/relationships/image" Target="../media/image326.jpg"/><Relationship Id="rId5" Type="http://schemas.openxmlformats.org/officeDocument/2006/relationships/image" Target="../media/image321.jpg"/><Relationship Id="rId15" Type="http://schemas.openxmlformats.org/officeDocument/2006/relationships/image" Target="../media/image330.jpeg"/><Relationship Id="rId10" Type="http://schemas.openxmlformats.org/officeDocument/2006/relationships/image" Target="../media/image325.jpg"/><Relationship Id="rId19" Type="http://schemas.openxmlformats.org/officeDocument/2006/relationships/image" Target="../media/image334.png"/><Relationship Id="rId4" Type="http://schemas.openxmlformats.org/officeDocument/2006/relationships/image" Target="../media/image320.jpeg"/><Relationship Id="rId9" Type="http://schemas.openxmlformats.org/officeDocument/2006/relationships/image" Target="../media/image324.jpg"/><Relationship Id="rId14" Type="http://schemas.openxmlformats.org/officeDocument/2006/relationships/image" Target="../media/image329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1.jpg"/><Relationship Id="rId3" Type="http://schemas.openxmlformats.org/officeDocument/2006/relationships/image" Target="../media/image336.png"/><Relationship Id="rId7" Type="http://schemas.openxmlformats.org/officeDocument/2006/relationships/image" Target="../media/image295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jpg"/><Relationship Id="rId11" Type="http://schemas.openxmlformats.org/officeDocument/2006/relationships/image" Target="../media/image340.jpeg"/><Relationship Id="rId5" Type="http://schemas.openxmlformats.org/officeDocument/2006/relationships/image" Target="../media/image310.jpg"/><Relationship Id="rId10" Type="http://schemas.openxmlformats.org/officeDocument/2006/relationships/image" Target="../media/image339.png"/><Relationship Id="rId4" Type="http://schemas.openxmlformats.org/officeDocument/2006/relationships/image" Target="../media/image337.png"/><Relationship Id="rId9" Type="http://schemas.openxmlformats.org/officeDocument/2006/relationships/image" Target="../media/image338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5.jpg"/><Relationship Id="rId3" Type="http://schemas.openxmlformats.org/officeDocument/2006/relationships/image" Target="../media/image341.jpg"/><Relationship Id="rId7" Type="http://schemas.openxmlformats.org/officeDocument/2006/relationships/image" Target="../media/image3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3.jpg"/><Relationship Id="rId5" Type="http://schemas.openxmlformats.org/officeDocument/2006/relationships/image" Target="../media/image342.png"/><Relationship Id="rId10" Type="http://schemas.openxmlformats.org/officeDocument/2006/relationships/image" Target="../media/image327.jpeg"/><Relationship Id="rId4" Type="http://schemas.openxmlformats.org/officeDocument/2006/relationships/image" Target="../media/image323.jpg"/><Relationship Id="rId9" Type="http://schemas.openxmlformats.org/officeDocument/2006/relationships/image" Target="../media/image346.jp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2.jpg"/><Relationship Id="rId3" Type="http://schemas.openxmlformats.org/officeDocument/2006/relationships/image" Target="../media/image347.jpg"/><Relationship Id="rId7" Type="http://schemas.openxmlformats.org/officeDocument/2006/relationships/image" Target="../media/image35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jpg"/><Relationship Id="rId5" Type="http://schemas.openxmlformats.org/officeDocument/2006/relationships/image" Target="../media/image349.jpg"/><Relationship Id="rId4" Type="http://schemas.openxmlformats.org/officeDocument/2006/relationships/image" Target="../media/image34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jpg"/><Relationship Id="rId13" Type="http://schemas.openxmlformats.org/officeDocument/2006/relationships/image" Target="../media/image356.png"/><Relationship Id="rId3" Type="http://schemas.openxmlformats.org/officeDocument/2006/relationships/image" Target="../media/image319.jpg"/><Relationship Id="rId7" Type="http://schemas.openxmlformats.org/officeDocument/2006/relationships/image" Target="../media/image332.jpg"/><Relationship Id="rId12" Type="http://schemas.openxmlformats.org/officeDocument/2006/relationships/image" Target="../media/image355.jp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1.jpeg"/><Relationship Id="rId11" Type="http://schemas.openxmlformats.org/officeDocument/2006/relationships/image" Target="../media/image354.jpg"/><Relationship Id="rId5" Type="http://schemas.openxmlformats.org/officeDocument/2006/relationships/image" Target="../media/image330.jpeg"/><Relationship Id="rId10" Type="http://schemas.openxmlformats.org/officeDocument/2006/relationships/image" Target="../media/image353.jpg"/><Relationship Id="rId4" Type="http://schemas.openxmlformats.org/officeDocument/2006/relationships/image" Target="../media/image329.jpg"/><Relationship Id="rId9" Type="http://schemas.openxmlformats.org/officeDocument/2006/relationships/image" Target="../media/image3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5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3" Type="http://schemas.openxmlformats.org/officeDocument/2006/relationships/image" Target="../media/image67.jpg"/><Relationship Id="rId7" Type="http://schemas.openxmlformats.org/officeDocument/2006/relationships/image" Target="../media/image70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jp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3.jpg"/><Relationship Id="rId9" Type="http://schemas.openxmlformats.org/officeDocument/2006/relationships/image" Target="../media/image7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jpeg"/><Relationship Id="rId3" Type="http://schemas.openxmlformats.org/officeDocument/2006/relationships/image" Target="../media/image76.jpg"/><Relationship Id="rId7" Type="http://schemas.openxmlformats.org/officeDocument/2006/relationships/image" Target="../media/image79.png"/><Relationship Id="rId12" Type="http://schemas.openxmlformats.org/officeDocument/2006/relationships/image" Target="../media/image84.jpg"/><Relationship Id="rId2" Type="http://schemas.openxmlformats.org/officeDocument/2006/relationships/image" Target="../media/image75.jp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jpg"/><Relationship Id="rId5" Type="http://schemas.openxmlformats.org/officeDocument/2006/relationships/image" Target="../media/image34.jpg"/><Relationship Id="rId15" Type="http://schemas.openxmlformats.org/officeDocument/2006/relationships/image" Target="../media/image87.jpeg"/><Relationship Id="rId10" Type="http://schemas.openxmlformats.org/officeDocument/2006/relationships/image" Target="../media/image82.jpg"/><Relationship Id="rId4" Type="http://schemas.openxmlformats.org/officeDocument/2006/relationships/image" Target="../media/image77.jpg"/><Relationship Id="rId9" Type="http://schemas.openxmlformats.org/officeDocument/2006/relationships/image" Target="../media/image81.png"/><Relationship Id="rId14" Type="http://schemas.openxmlformats.org/officeDocument/2006/relationships/image" Target="../media/image8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44900" y="2768600"/>
            <a:ext cx="53383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§MURDER</a:t>
            </a:r>
          </a:p>
        </p:txBody>
      </p:sp>
      <p:sp>
        <p:nvSpPr>
          <p:cNvPr id="3" name="Rectangle 2"/>
          <p:cNvSpPr/>
          <p:nvPr/>
        </p:nvSpPr>
        <p:spPr>
          <a:xfrm>
            <a:off x="5048405" y="1153113"/>
            <a:ext cx="10374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“Human Resources”</a:t>
            </a:r>
          </a:p>
        </p:txBody>
      </p:sp>
      <p:cxnSp>
        <p:nvCxnSpPr>
          <p:cNvPr id="10" name="Straight Connector 9"/>
          <p:cNvCxnSpPr>
            <a:stCxn id="3" idx="1"/>
            <a:endCxn id="3" idx="3"/>
          </p:cNvCxnSpPr>
          <p:nvPr/>
        </p:nvCxnSpPr>
        <p:spPr>
          <a:xfrm>
            <a:off x="5048405" y="1260835"/>
            <a:ext cx="1037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714" y="6070599"/>
            <a:ext cx="698976" cy="46513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029806" y="5985460"/>
            <a:ext cx="1008826" cy="428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029806" y="5913434"/>
            <a:ext cx="890884" cy="73622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12" y="5985460"/>
            <a:ext cx="790576" cy="59216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3138309" y="5913434"/>
            <a:ext cx="1243191" cy="736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223270" y="5890254"/>
            <a:ext cx="1028998" cy="73622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24" y="5892215"/>
            <a:ext cx="787211" cy="7872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82" y="5985460"/>
            <a:ext cx="739935" cy="6111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094" y="5037511"/>
            <a:ext cx="1110200" cy="7747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161413" y="5219654"/>
            <a:ext cx="5848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Pennsylvania Ave, Paul Barack, Federal Republic W. Germany</a:t>
            </a:r>
          </a:p>
        </p:txBody>
      </p:sp>
    </p:spTree>
    <p:extLst>
      <p:ext uri="{BB962C8B-B14F-4D97-AF65-F5344CB8AC3E}">
        <p14:creationId xmlns:p14="http://schemas.microsoft.com/office/powerpoint/2010/main" val="1760119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22" y="1425460"/>
            <a:ext cx="1644628" cy="127055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815975" y="1478404"/>
            <a:ext cx="2683652" cy="1123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197186" y="1173699"/>
            <a:ext cx="38567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Coscot</a:t>
            </a:r>
            <a:r>
              <a:rPr lang="en-US" dirty="0"/>
              <a:t> FEDERA:DOULASS ENTRY/EXIT</a:t>
            </a:r>
          </a:p>
          <a:p>
            <a:r>
              <a:rPr lang="en-US" dirty="0"/>
              <a:t>	INTERMIDIATE </a:t>
            </a:r>
            <a:r>
              <a:rPr lang="en-US" strike="sngStrike" dirty="0"/>
              <a:t>(school):</a:t>
            </a:r>
            <a:r>
              <a:rPr lang="en-US" strike="sngStrike" dirty="0" err="1"/>
              <a:t>haha</a:t>
            </a:r>
            <a:r>
              <a:rPr lang="en-US" strike="sngStrike" dirty="0"/>
              <a:t>)</a:t>
            </a:r>
          </a:p>
          <a:p>
            <a:r>
              <a:rPr lang="en-US" strike="sngStrike" dirty="0"/>
              <a:t>	INTERMISSION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109" y="3916803"/>
            <a:ext cx="928277" cy="51331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851400" y="3622725"/>
            <a:ext cx="1473200" cy="1017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803863" y="3371021"/>
            <a:ext cx="972131" cy="3937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869" y="3916803"/>
            <a:ext cx="826531" cy="513319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3729339" y="3744322"/>
            <a:ext cx="1473200" cy="1017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4693647" y="3715778"/>
            <a:ext cx="1473200" cy="1017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847" y="3948124"/>
            <a:ext cx="481998" cy="481998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>
            <a:off x="5588000" y="3693522"/>
            <a:ext cx="1473200" cy="1017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8716" y="3867911"/>
            <a:ext cx="1199105" cy="52760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89154" y="3896679"/>
            <a:ext cx="1041809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TORT-3</a:t>
            </a:r>
          </a:p>
        </p:txBody>
      </p:sp>
      <p:cxnSp>
        <p:nvCxnSpPr>
          <p:cNvPr id="110" name="Straight Connector 109"/>
          <p:cNvCxnSpPr/>
          <p:nvPr/>
        </p:nvCxnSpPr>
        <p:spPr>
          <a:xfrm>
            <a:off x="3014363" y="3781679"/>
            <a:ext cx="1473200" cy="1017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556000" y="3281804"/>
            <a:ext cx="8100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VIRGIN.greg.havens.C</a:t>
            </a:r>
            <a:r>
              <a:rPr lang="en-US" dirty="0"/>
              <a:t>++.</a:t>
            </a:r>
            <a:r>
              <a:rPr lang="en-US" dirty="0" err="1"/>
              <a:t>ARM.Processor.LIFE.nonPoliceTRX</a:t>
            </a:r>
            <a:r>
              <a:rPr lang="en-US" strike="sngStrike" dirty="0"/>
              <a:t>(Britney </a:t>
            </a:r>
            <a:r>
              <a:rPr lang="en-US" strike="sngStrike" dirty="0" err="1"/>
              <a:t>sytneti</a:t>
            </a:r>
            <a:r>
              <a:rPr lang="en-US" strike="sngStrike" dirty="0"/>
              <a:t> </a:t>
            </a:r>
            <a:r>
              <a:rPr lang="en-US" strike="sngStrike" dirty="0" err="1"/>
              <a:t>transctoin</a:t>
            </a:r>
            <a:r>
              <a:rPr lang="en-US" strike="sngStrike" dirty="0"/>
              <a:t>)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458" y="2401743"/>
            <a:ext cx="745407" cy="74540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438134" y="3466470"/>
            <a:ext cx="27642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39" y="4605269"/>
            <a:ext cx="682322" cy="383378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5711245" y="4341085"/>
            <a:ext cx="1473200" cy="1017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089" y="4783455"/>
            <a:ext cx="853538" cy="8535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746" y="5000360"/>
            <a:ext cx="438150" cy="62459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342122" y="5155262"/>
            <a:ext cx="5438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Phi.kim.Philisburg.ATOMFACOTYR</a:t>
            </a:r>
            <a:r>
              <a:rPr lang="en-US" dirty="0"/>
              <a:t> </a:t>
            </a:r>
            <a:r>
              <a:rPr lang="en-US" dirty="0" err="1"/>
              <a:t>EDISON.seitz</a:t>
            </a:r>
            <a:r>
              <a:rPr lang="en-US" dirty="0"/>
              <a:t> </a:t>
            </a:r>
            <a:r>
              <a:rPr lang="en-US" dirty="0" err="1"/>
              <a:t>lidoisoho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3556000" y="5000360"/>
            <a:ext cx="660400" cy="6245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674937" y="4762301"/>
            <a:ext cx="881063" cy="8520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589716" y="4733757"/>
            <a:ext cx="9066835" cy="5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>
            <a:off x="2578602" y="5825659"/>
            <a:ext cx="9066835" cy="5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351" y="5882279"/>
            <a:ext cx="1084098" cy="542049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>
            <a:off x="4342122" y="5840021"/>
            <a:ext cx="1473200" cy="1017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70246" y="6133606"/>
            <a:ext cx="20990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SF cupcakes</a:t>
            </a:r>
          </a:p>
          <a:p>
            <a:r>
              <a:rPr lang="en-US" strike="sngStrike" dirty="0" err="1"/>
              <a:t>Jp</a:t>
            </a:r>
            <a:r>
              <a:rPr lang="en-US" strike="sngStrike" dirty="0"/>
              <a:t> </a:t>
            </a:r>
            <a:r>
              <a:rPr lang="en-US" strike="sngStrike" dirty="0" err="1"/>
              <a:t>morgin</a:t>
            </a:r>
            <a:r>
              <a:rPr lang="en-US" strike="sngStrike" dirty="0"/>
              <a:t>/visa RYAN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66819" y="5832778"/>
            <a:ext cx="169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0 MIA-SFO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624544" y="5882279"/>
            <a:ext cx="9020893" cy="81582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589716" y="4740876"/>
            <a:ext cx="9020893" cy="9303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624544" y="3827084"/>
            <a:ext cx="9020893" cy="92782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632576" y="4824011"/>
            <a:ext cx="4033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CPVA.SQ.HOMICDIE:IS-A-BELL</a:t>
            </a:r>
            <a:r>
              <a:rPr lang="en-US" strike="sngStrike" dirty="0"/>
              <a:t>(</a:t>
            </a:r>
            <a:r>
              <a:rPr lang="en-US" strike="sngStrike" dirty="0" err="1"/>
              <a:t>basf</a:t>
            </a:r>
            <a:r>
              <a:rPr lang="en-US" strike="sngStrike" dirty="0"/>
              <a:t>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9502775" y="1136839"/>
            <a:ext cx="130356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</a:t>
            </a:r>
          </a:p>
          <a:p>
            <a:r>
              <a:rPr lang="en-US" sz="800" strike="sngStrike" dirty="0" err="1"/>
              <a:t>ent</a:t>
            </a:r>
            <a:r>
              <a:rPr lang="en-US" sz="800" dirty="0" err="1"/>
              <a:t>.SQ</a:t>
            </a:r>
            <a:r>
              <a:rPr lang="en-US" sz="800" dirty="0"/>
              <a:t> </a:t>
            </a:r>
            <a:r>
              <a:rPr lang="en-US" sz="800" strike="sngStrike" dirty="0"/>
              <a:t>create touch</a:t>
            </a:r>
          </a:p>
          <a:p>
            <a:r>
              <a:rPr lang="en-US" sz="800" strike="sngStrike" dirty="0" err="1"/>
              <a:t>Ent.</a:t>
            </a:r>
            <a:r>
              <a:rPr lang="en-US" sz="800" dirty="0" err="1"/>
              <a:t>SQ</a:t>
            </a:r>
            <a:r>
              <a:rPr lang="en-US" sz="800" dirty="0"/>
              <a:t> </a:t>
            </a:r>
            <a:r>
              <a:rPr lang="en-US" sz="800" strike="sngStrike" dirty="0" err="1"/>
              <a:t>creaed</a:t>
            </a:r>
            <a:r>
              <a:rPr lang="en-US" sz="800" strike="sngStrike" dirty="0"/>
              <a:t> punishment</a:t>
            </a:r>
          </a:p>
          <a:p>
            <a:r>
              <a:rPr lang="en-US" sz="800" strike="sngStrike" dirty="0" err="1"/>
              <a:t>Ent</a:t>
            </a:r>
            <a:r>
              <a:rPr lang="en-US" sz="800" dirty="0" err="1"/>
              <a:t>.SQ.</a:t>
            </a:r>
            <a:r>
              <a:rPr lang="en-US" sz="800" strike="sngStrike" dirty="0" err="1"/>
              <a:t>stoped</a:t>
            </a:r>
            <a:r>
              <a:rPr lang="en-US" sz="800" strike="sngStrike" dirty="0"/>
              <a:t> punishment</a:t>
            </a:r>
          </a:p>
          <a:p>
            <a:r>
              <a:rPr lang="en-US" sz="800" strike="sngStrike" dirty="0" err="1"/>
              <a:t>Ent</a:t>
            </a:r>
            <a:r>
              <a:rPr lang="en-US" sz="800" dirty="0" err="1"/>
              <a:t>.SQ.s</a:t>
            </a:r>
            <a:r>
              <a:rPr lang="en-US" sz="800" strike="sngStrike" dirty="0" err="1"/>
              <a:t>top</a:t>
            </a:r>
            <a:r>
              <a:rPr lang="en-US" sz="800" strike="sngStrike" dirty="0"/>
              <a:t> touch</a:t>
            </a:r>
          </a:p>
          <a:p>
            <a:r>
              <a:rPr lang="en-US" dirty="0"/>
              <a:t>EXIT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66819" y="5152819"/>
            <a:ext cx="311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ghoehoe</a:t>
            </a:r>
            <a:r>
              <a:rPr lang="en-US" sz="800" strike="sngStrike" dirty="0"/>
              <a:t>(who is god? (</a:t>
            </a:r>
            <a:r>
              <a:rPr lang="en-US" sz="800" strike="sngStrike" dirty="0" err="1"/>
              <a:t>hebr.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micheala</a:t>
            </a:r>
            <a:r>
              <a:rPr lang="en-US" dirty="0"/>
              <a:t>)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15659" y="5028764"/>
            <a:ext cx="2115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netflix.apple.</a:t>
            </a:r>
            <a:r>
              <a:rPr lang="en-US" strike="sngStrike" dirty="0"/>
              <a:t>“!HORROR”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831303" y="4977199"/>
            <a:ext cx="5286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nonPocliSeucoetOduerm</a:t>
            </a:r>
            <a:r>
              <a:rPr lang="en-US" dirty="0"/>
              <a:t>( </a:t>
            </a:r>
            <a:r>
              <a:rPr lang="en-US" strike="sngStrike" dirty="0" err="1"/>
              <a:t>apple.netflixe</a:t>
            </a:r>
            <a:r>
              <a:rPr lang="en-US" strike="sngStrike" dirty="0"/>
              <a:t>; a </a:t>
            </a:r>
            <a:r>
              <a:rPr lang="en-US" strike="sngStrike" dirty="0" err="1"/>
              <a:t>pymiid</a:t>
            </a:r>
            <a:r>
              <a:rPr lang="en-US" dirty="0"/>
              <a:t> !US)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819688" y="5192256"/>
            <a:ext cx="87395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bat head </a:t>
            </a:r>
            <a:r>
              <a:rPr lang="en-US" sz="800" strike="sngStrike" dirty="0" err="1"/>
              <a:t>guetari</a:t>
            </a:r>
            <a:endParaRPr lang="en-US" sz="800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803863" y="5040394"/>
            <a:ext cx="1734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!HOCME:BUNNY</a:t>
            </a:r>
          </a:p>
          <a:p>
            <a:r>
              <a:rPr lang="en-US" dirty="0"/>
              <a:t>HOME:LUX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17845" y="5659467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Cradle{</a:t>
            </a:r>
          </a:p>
          <a:p>
            <a:r>
              <a:rPr lang="en-US" sz="800" strike="sngStrike" dirty="0" err="1"/>
              <a:t>Serile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killer:coodinates</a:t>
            </a:r>
            <a:r>
              <a:rPr lang="en-US" sz="800" strike="sngStrike" dirty="0"/>
              <a:t> </a:t>
            </a:r>
          </a:p>
          <a:p>
            <a:r>
              <a:rPr lang="en-US" sz="800" strike="sngStrike" dirty="0"/>
              <a:t>}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803863" y="5535211"/>
            <a:ext cx="25458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//To identify </a:t>
            </a:r>
            <a:r>
              <a:rPr lang="en-US" sz="800" strike="sngStrike" dirty="0" err="1"/>
              <a:t>Govemnet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coordiantes</a:t>
            </a:r>
            <a:r>
              <a:rPr lang="en-US" sz="800" strike="sngStrike" dirty="0"/>
              <a:t> caput serial kill data</a:t>
            </a:r>
          </a:p>
        </p:txBody>
      </p:sp>
      <p:cxnSp>
        <p:nvCxnSpPr>
          <p:cNvPr id="62" name="Straight Connector 61"/>
          <p:cNvCxnSpPr>
            <a:stCxn id="12" idx="1"/>
          </p:cNvCxnSpPr>
          <p:nvPr/>
        </p:nvCxnSpPr>
        <p:spPr>
          <a:xfrm flipV="1">
            <a:off x="5197186" y="989820"/>
            <a:ext cx="697200" cy="645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15975" y="3179628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LEVEL:CPVA.PREA</a:t>
            </a:r>
          </a:p>
        </p:txBody>
      </p:sp>
      <p:cxnSp>
        <p:nvCxnSpPr>
          <p:cNvPr id="67" name="Straight Connector 66"/>
          <p:cNvCxnSpPr>
            <a:stCxn id="63" idx="1"/>
          </p:cNvCxnSpPr>
          <p:nvPr/>
        </p:nvCxnSpPr>
        <p:spPr>
          <a:xfrm>
            <a:off x="815975" y="3287350"/>
            <a:ext cx="152400" cy="12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59384" y="3178867"/>
            <a:ext cx="11165916" cy="351923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815975" y="1244727"/>
            <a:ext cx="2683652" cy="17443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197185" y="1223947"/>
            <a:ext cx="3856761" cy="100664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9324686" y="1212518"/>
            <a:ext cx="1793450" cy="106309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3887821" y="2275612"/>
            <a:ext cx="1192179" cy="326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57" name="TextBox 156"/>
          <p:cNvSpPr txBox="1"/>
          <p:nvPr/>
        </p:nvSpPr>
        <p:spPr>
          <a:xfrm>
            <a:off x="3810089" y="2592073"/>
            <a:ext cx="1731564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!v2.FBI:KIDNAPPING</a:t>
            </a:r>
          </a:p>
          <a:p>
            <a:r>
              <a:rPr lang="en-US" sz="800" strike="sngStrike" dirty="0" err="1"/>
              <a:t>Vatos</a:t>
            </a:r>
            <a:r>
              <a:rPr lang="en-US" sz="800" strike="sngStrike" dirty="0"/>
              <a:t> local, </a:t>
            </a:r>
            <a:r>
              <a:rPr lang="en-US" sz="800" strike="sngStrike" dirty="0" err="1"/>
              <a:t>kimberl</a:t>
            </a:r>
            <a:r>
              <a:rPr lang="en-US" sz="800" strike="sngStrike" dirty="0"/>
              <a:t> kidnapping </a:t>
            </a:r>
            <a:r>
              <a:rPr lang="en-US" sz="800" strike="sngStrike" dirty="0" err="1"/>
              <a:t>aztec</a:t>
            </a:r>
            <a:endParaRPr lang="en-US" sz="800" strike="sngStrike" dirty="0"/>
          </a:p>
        </p:txBody>
      </p:sp>
      <p:sp>
        <p:nvSpPr>
          <p:cNvPr id="158" name="TextBox 157"/>
          <p:cNvSpPr txBox="1"/>
          <p:nvPr/>
        </p:nvSpPr>
        <p:spPr>
          <a:xfrm>
            <a:off x="3813264" y="2848748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221" y="1851140"/>
            <a:ext cx="415454" cy="319705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55" y="1661368"/>
            <a:ext cx="373153" cy="484909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778983" y="1619069"/>
            <a:ext cx="1418201" cy="155240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3" name="Straight Connector 162"/>
          <p:cNvCxnSpPr/>
          <p:nvPr/>
        </p:nvCxnSpPr>
        <p:spPr>
          <a:xfrm flipV="1">
            <a:off x="4024869" y="1661368"/>
            <a:ext cx="413265" cy="435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TextBox 163"/>
          <p:cNvSpPr txBox="1"/>
          <p:nvPr/>
        </p:nvSpPr>
        <p:spPr>
          <a:xfrm>
            <a:off x="3755759" y="1371908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!LEVEL</a:t>
            </a:r>
          </a:p>
        </p:txBody>
      </p:sp>
      <p:cxnSp>
        <p:nvCxnSpPr>
          <p:cNvPr id="166" name="Straight Connector 165"/>
          <p:cNvCxnSpPr>
            <a:stCxn id="164" idx="1"/>
          </p:cNvCxnSpPr>
          <p:nvPr/>
        </p:nvCxnSpPr>
        <p:spPr>
          <a:xfrm flipV="1">
            <a:off x="3755759" y="1478404"/>
            <a:ext cx="351137" cy="1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571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26" y="1485899"/>
            <a:ext cx="748373" cy="11144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50900" y="812800"/>
            <a:ext cx="2273300" cy="2070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37000" y="1485899"/>
            <a:ext cx="2287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ATOMBOMB(SHELTER)</a:t>
            </a:r>
          </a:p>
        </p:txBody>
      </p:sp>
      <p:sp>
        <p:nvSpPr>
          <p:cNvPr id="8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289300" y="2600324"/>
            <a:ext cx="7988300" cy="1108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1" idx="1"/>
            <a:endCxn id="11" idx="3"/>
          </p:cNvCxnSpPr>
          <p:nvPr/>
        </p:nvCxnSpPr>
        <p:spPr>
          <a:xfrm>
            <a:off x="3289300" y="3154362"/>
            <a:ext cx="7988300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24099" y="3947203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2107 VIRIGNA “Finance” CREDIT[2]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5219700" y="3947203"/>
            <a:ext cx="43255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882900" y="4131869"/>
            <a:ext cx="1752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58479" y="3898220"/>
            <a:ext cx="164782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SALAMON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49004" y="3692042"/>
            <a:ext cx="1099012" cy="703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079" y="2229153"/>
            <a:ext cx="526697" cy="791484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97363" y="2297469"/>
            <a:ext cx="1231900" cy="6270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4787900" y="2229153"/>
            <a:ext cx="1041400" cy="514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589998" y="2042556"/>
            <a:ext cx="506002" cy="5777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569" y="1961810"/>
            <a:ext cx="500429" cy="7121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5461000" y="1855231"/>
            <a:ext cx="929099" cy="8187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876800" y="2042556"/>
            <a:ext cx="1054100" cy="1208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07837" y="5306162"/>
            <a:ext cx="72703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CHEKCPOINT CHALR(HOMCEI:LUX.!AVAIVLIIT.JFK.BULLETE.SHOTOER.PENG”)</a:t>
            </a:r>
          </a:p>
          <a:p>
            <a:r>
              <a:rPr lang="en-US" sz="800" strike="sngStrike" dirty="0" err="1"/>
              <a:t>Chysler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munice</a:t>
            </a:r>
            <a:r>
              <a:rPr lang="en-US" sz="800" strike="sngStrike" dirty="0"/>
              <a:t> bullet window back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161" y="5225838"/>
            <a:ext cx="504269" cy="504269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9265745" y="5068607"/>
            <a:ext cx="929099" cy="8187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108200" y="5210052"/>
            <a:ext cx="7988300" cy="6012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739504" y="4267552"/>
            <a:ext cx="419100" cy="318965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917304" y="4235863"/>
            <a:ext cx="419100" cy="3189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50900" y="3741025"/>
            <a:ext cx="1099012" cy="122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33079" y="3828109"/>
            <a:ext cx="1673225" cy="758408"/>
          </a:xfrm>
          <a:prstGeom prst="rect">
            <a:avLst/>
          </a:prstGeom>
          <a:solidFill>
            <a:srgbClr val="FFC000">
              <a:alpha val="3882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68845" y="3619712"/>
            <a:ext cx="1760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!HOMCI:KYSATL</a:t>
            </a:r>
            <a:r>
              <a:rPr lang="en-US" sz="800" strike="sngStrike" dirty="0"/>
              <a:t>(SAX):HOMCIE:JSUESE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97363" y="1438111"/>
            <a:ext cx="1841037" cy="15408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5372100" y="1485899"/>
            <a:ext cx="5588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844244" y="1479581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Panic room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844244" y="1330389"/>
            <a:ext cx="90281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Roboto"/>
              </a:rPr>
              <a:t>March 29, 2002</a:t>
            </a:r>
            <a:endParaRPr lang="en-US" sz="800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2984500" y="1330389"/>
            <a:ext cx="517296" cy="364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/>
          <p:cNvSpPr/>
          <p:nvPr/>
        </p:nvSpPr>
        <p:spPr>
          <a:xfrm>
            <a:off x="2988182" y="1224901"/>
            <a:ext cx="647275" cy="58897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882900" y="1622858"/>
            <a:ext cx="851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1990,1994,2002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062289" y="122646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 1989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430401" y="4017142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2013</a:t>
            </a:r>
          </a:p>
          <a:p>
            <a:r>
              <a:rPr lang="en-US" sz="800" dirty="0"/>
              <a:t>HOMCIE:LUX(</a:t>
            </a:r>
            <a:r>
              <a:rPr lang="en-US" sz="800" strike="sngStrike" dirty="0" err="1"/>
              <a:t>roth</a:t>
            </a:r>
            <a:r>
              <a:rPr lang="en-US" sz="800" strike="sngStrike" dirty="0"/>
              <a:t>, horse head)</a:t>
            </a:r>
          </a:p>
          <a:p>
            <a:r>
              <a:rPr lang="en-US" sz="800" dirty="0"/>
              <a:t>TERMAIN JOEPS FBI:WMD: 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wepay</a:t>
            </a:r>
            <a:r>
              <a:rPr lang="en-US" sz="800" strike="sngStrike" dirty="0"/>
              <a:t> horse head[0]</a:t>
            </a:r>
          </a:p>
          <a:p>
            <a:r>
              <a:rPr lang="en-US" sz="800" strike="sngStrike" dirty="0"/>
              <a:t>2014 horse head </a:t>
            </a:r>
            <a:r>
              <a:rPr lang="en-US" sz="800" strike="sngStrike" dirty="0" err="1"/>
              <a:t>cosco</a:t>
            </a:r>
            <a:endParaRPr lang="en-US" sz="800" strike="sngStrike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7283450" y="3877092"/>
            <a:ext cx="1657350" cy="758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379398" y="4016450"/>
            <a:ext cx="2408393" cy="6012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943096" y="993183"/>
            <a:ext cx="2942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§187.</a:t>
            </a:r>
            <a:r>
              <a:rPr lang="en-US" strike="sngStrike" dirty="0"/>
              <a:t>roth</a:t>
            </a:r>
            <a:r>
              <a:rPr lang="en-US" dirty="0"/>
              <a:t>.000.</a:t>
            </a:r>
            <a:r>
              <a:rPr lang="en-US" strike="sngStrike" dirty="0"/>
              <a:t>tw.pns</a:t>
            </a:r>
            <a:r>
              <a:rPr lang="en-US" dirty="0"/>
              <a:t>.CHURH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118082" y="1909982"/>
            <a:ext cx="8451618" cy="182828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179" y="1355804"/>
            <a:ext cx="2728501" cy="143408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224" y="4334866"/>
            <a:ext cx="568325" cy="391513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10611518" y="4174433"/>
            <a:ext cx="787400" cy="818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10698455" y="4275387"/>
            <a:ext cx="787400" cy="8187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143" y="4630274"/>
            <a:ext cx="513496" cy="287558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10811234" y="4409169"/>
            <a:ext cx="787400" cy="81872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0661942" y="4277837"/>
            <a:ext cx="849755" cy="715325"/>
          </a:xfrm>
          <a:prstGeom prst="rect">
            <a:avLst/>
          </a:prstGeom>
          <a:solidFill>
            <a:srgbClr val="FFC000">
              <a:alpha val="3882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665891" y="6218988"/>
            <a:ext cx="37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§123 </a:t>
            </a:r>
            <a:r>
              <a:rPr lang="en-US" dirty="0" err="1"/>
              <a:t>Hausfriedesbruch</a:t>
            </a:r>
            <a:r>
              <a:rPr lang="en-US" dirty="0"/>
              <a:t> 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) Breaking and Entering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902277" y="5961413"/>
            <a:ext cx="47269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Conneciton</a:t>
            </a:r>
            <a:r>
              <a:rPr lang="en-US" dirty="0"/>
              <a:t> </a:t>
            </a:r>
            <a:r>
              <a:rPr lang="en-US" dirty="0" err="1"/>
              <a:t>tcp</a:t>
            </a:r>
            <a:r>
              <a:rPr lang="en-US" dirty="0"/>
              <a:t>/</a:t>
            </a:r>
            <a:r>
              <a:rPr lang="en-US" dirty="0" err="1"/>
              <a:t>ip</a:t>
            </a:r>
            <a:r>
              <a:rPr lang="en-US" dirty="0"/>
              <a:t> brain </a:t>
            </a:r>
            <a:r>
              <a:rPr lang="en-US" dirty="0" err="1"/>
              <a:t>epost.apple</a:t>
            </a:r>
            <a:endParaRPr lang="en-US" dirty="0"/>
          </a:p>
          <a:p>
            <a:r>
              <a:rPr lang="en-US" dirty="0"/>
              <a:t>SQ.§123 </a:t>
            </a:r>
            <a:r>
              <a:rPr lang="en-US" dirty="0" err="1"/>
              <a:t>Hausfreindsbuch</a:t>
            </a:r>
            <a:r>
              <a:rPr lang="en-US" dirty="0"/>
              <a:t> x/y </a:t>
            </a:r>
            <a:r>
              <a:rPr lang="en-US" dirty="0" err="1"/>
              <a:t>cooder</a:t>
            </a:r>
            <a:r>
              <a:rPr lang="en-US" dirty="0"/>
              <a:t> </a:t>
            </a:r>
            <a:r>
              <a:rPr lang="en-US" dirty="0" err="1"/>
              <a:t>seriel</a:t>
            </a:r>
            <a:r>
              <a:rPr lang="en-US" dirty="0"/>
              <a:t> killer</a:t>
            </a:r>
          </a:p>
          <a:p>
            <a:r>
              <a:rPr lang="en-US" dirty="0" err="1"/>
              <a:t>SQ.newpaler.</a:t>
            </a:r>
            <a:r>
              <a:rPr lang="en-US" sz="800" strike="sngStrike" dirty="0" err="1"/>
              <a:t>glu.hr.employechale.manson</a:t>
            </a:r>
            <a:endParaRPr lang="en-US" sz="8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6902277" y="6122072"/>
            <a:ext cx="3880023" cy="96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69" idx="3"/>
          </p:cNvCxnSpPr>
          <p:nvPr/>
        </p:nvCxnSpPr>
        <p:spPr>
          <a:xfrm>
            <a:off x="9478161" y="6423078"/>
            <a:ext cx="21510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6902277" y="5987067"/>
            <a:ext cx="4867448" cy="7937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324099" y="6122072"/>
            <a:ext cx="4280080" cy="658781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324099" y="6165034"/>
            <a:ext cx="4191001" cy="5397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13" y="6098150"/>
            <a:ext cx="434889" cy="68270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3267229" y="4248146"/>
            <a:ext cx="1428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JP Blackhawk.0.01 !0.VIRGINA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0350500" y="4016450"/>
            <a:ext cx="1468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v2:FBI:HOMCIE:2Y;7Y;Abortion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0739462" y="3895901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!Daughter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0371346" y="3896790"/>
            <a:ext cx="1398379" cy="1096372"/>
          </a:xfrm>
          <a:prstGeom prst="rect">
            <a:avLst/>
          </a:prstGeom>
          <a:solidFill>
            <a:srgbClr val="FFC000">
              <a:alpha val="3882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185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44900" y="2768600"/>
            <a:ext cx="53383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§MURDER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37" y="4933348"/>
            <a:ext cx="2390476" cy="133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082" y="4933348"/>
            <a:ext cx="2314286" cy="13142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937" y="4957157"/>
            <a:ext cx="2295238" cy="12857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744" y="4957157"/>
            <a:ext cx="2323809" cy="12857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35828" y="6242871"/>
            <a:ext cx="197201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</a:t>
            </a:r>
            <a:r>
              <a:rPr lang="en-US" sz="800" strike="sngStrike" dirty="0"/>
              <a:t>“black” for </a:t>
            </a:r>
            <a:r>
              <a:rPr lang="en-US" sz="800" strike="sngStrike" dirty="0" err="1"/>
              <a:t>germany</a:t>
            </a:r>
            <a:endParaRPr lang="en-US" sz="800" strike="sngStrike" dirty="0"/>
          </a:p>
          <a:p>
            <a:r>
              <a:rPr lang="en-US" sz="800" strike="sngStrike" dirty="0"/>
              <a:t>Apple 6 stores</a:t>
            </a:r>
          </a:p>
          <a:p>
            <a:r>
              <a:rPr lang="en-US" sz="800" strike="sngStrike" dirty="0"/>
              <a:t>Uber 6 towns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620520" y="6214327"/>
            <a:ext cx="61173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QUEEN: LEVEL: CPVA.§187.PREA.NAME CHANGE</a:t>
            </a:r>
            <a:r>
              <a:rPr lang="en-US" sz="800" strike="sngStrike" dirty="0"/>
              <a:t>(free pizza</a:t>
            </a:r>
            <a:r>
              <a:rPr lang="en-US" sz="800" dirty="0"/>
              <a:t>) l</a:t>
            </a:r>
            <a:r>
              <a:rPr lang="en-US" sz="800" strike="sngStrike" dirty="0"/>
              <a:t>ogical legal worker for</a:t>
            </a:r>
            <a:r>
              <a:rPr lang="en-US" sz="800" dirty="0"/>
              <a:t> VP GERMANY</a:t>
            </a:r>
            <a:r>
              <a:rPr lang="en-US" sz="800" strike="sngStrike" dirty="0"/>
              <a:t> ; !keep-alive(</a:t>
            </a:r>
            <a:r>
              <a:rPr lang="en-US" sz="800" strike="sngStrike" dirty="0" err="1"/>
              <a:t>ciscco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github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philp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tonsei</a:t>
            </a:r>
            <a:r>
              <a:rPr lang="en-US" sz="800" strike="sngStrike" dirty="0"/>
              <a:t> CPVA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329" y="6322049"/>
            <a:ext cx="211457" cy="31718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215" y="6271189"/>
            <a:ext cx="334851" cy="41814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7576457" y="6322049"/>
            <a:ext cx="465758" cy="36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073724" y="6632474"/>
            <a:ext cx="19094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Dame,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Mao-Mau,Schimmen</a:t>
            </a:r>
            <a:r>
              <a:rPr lang="en-US" sz="800" dirty="0" err="1"/>
              <a:t>:HOCM:LUX</a:t>
            </a:r>
            <a:r>
              <a:rPr lang="en-US" sz="800" dirty="0"/>
              <a:t>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073724" y="6362403"/>
            <a:ext cx="2082976" cy="4286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7225192" y="6370864"/>
            <a:ext cx="169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LARRY.§</a:t>
            </a:r>
            <a:r>
              <a:rPr lang="en-US" dirty="0" err="1"/>
              <a:t>Francise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848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Arrow Connector 32"/>
          <p:cNvCxnSpPr/>
          <p:nvPr/>
        </p:nvCxnSpPr>
        <p:spPr>
          <a:xfrm>
            <a:off x="3897632" y="5564148"/>
            <a:ext cx="1080134" cy="41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253301" y="5429766"/>
            <a:ext cx="1021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22600" y="495300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LIFE</a:t>
            </a:r>
          </a:p>
        </p:txBody>
      </p:sp>
      <p:cxnSp>
        <p:nvCxnSpPr>
          <p:cNvPr id="10" name="Straight Arrow Connector 9"/>
          <p:cNvCxnSpPr>
            <a:stCxn id="3" idx="3"/>
          </p:cNvCxnSpPr>
          <p:nvPr/>
        </p:nvCxnSpPr>
        <p:spPr>
          <a:xfrm flipV="1">
            <a:off x="3580766" y="4864100"/>
            <a:ext cx="762634" cy="27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84700" y="4660900"/>
            <a:ext cx="886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5232" y="2256867"/>
            <a:ext cx="183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HOMICE:LUX:CAR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745232" y="5138182"/>
            <a:ext cx="762634" cy="27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13300" y="5137666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3363915" y="4429641"/>
            <a:ext cx="762634" cy="27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07866" y="4076700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WIFE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45232" y="1716797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HOMICE:LUX:COINTOWN:HOUSE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089900" y="1766041"/>
            <a:ext cx="3049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Thoams</a:t>
            </a:r>
            <a:r>
              <a:rPr lang="en-US" sz="800" strike="sngStrike" dirty="0"/>
              <a:t>-is-</a:t>
            </a:r>
            <a:r>
              <a:rPr lang="en-US" sz="800" strike="sngStrike" dirty="0" err="1"/>
              <a:t>diete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nees</a:t>
            </a:r>
            <a:r>
              <a:rPr lang="en-US" sz="800" strike="sngStrike" dirty="0"/>
              <a:t>)</a:t>
            </a:r>
            <a:r>
              <a:rPr lang="en-US" dirty="0"/>
              <a:t>  HOMCI:COINTOWN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089900" y="1532131"/>
            <a:ext cx="7246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4-Story IPX </a:t>
            </a:r>
            <a:r>
              <a:rPr lang="en-US" dirty="0" err="1"/>
              <a:t>towhhouse.IPX.STUP.IPX</a:t>
            </a:r>
            <a:r>
              <a:rPr lang="en-US" dirty="0"/>
              <a:t> </a:t>
            </a:r>
            <a:r>
              <a:rPr lang="en-US" dirty="0" err="1"/>
              <a:t>HOCEN:LUX:LV:INT</a:t>
            </a:r>
            <a:r>
              <a:rPr lang="en-US" strike="sngStrike" dirty="0" err="1"/>
              <a:t>:bothel</a:t>
            </a:r>
            <a:r>
              <a:rPr lang="en-US" strike="sngStrike" dirty="0"/>
              <a:t> for </a:t>
            </a:r>
            <a:r>
              <a:rPr lang="en-US" strike="sngStrike" dirty="0" err="1"/>
              <a:t>childrnn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8242663" y="1532131"/>
            <a:ext cx="509451" cy="724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675120" y="2256867"/>
            <a:ext cx="822960" cy="760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4" name="Oval 23"/>
          <p:cNvSpPr/>
          <p:nvPr/>
        </p:nvSpPr>
        <p:spPr>
          <a:xfrm>
            <a:off x="6675120" y="3017520"/>
            <a:ext cx="822960" cy="7606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EDDE9B5-1133-4882-84CE-0E315BE26B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895" y="2170001"/>
            <a:ext cx="584415" cy="87821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865223" y="2170001"/>
            <a:ext cx="2037806" cy="729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760720" y="2534977"/>
            <a:ext cx="2142309" cy="1109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 rot="2379940">
            <a:off x="6503997" y="1900254"/>
            <a:ext cx="461974" cy="54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2379940">
            <a:off x="5041680" y="2844786"/>
            <a:ext cx="1365935" cy="540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056117" y="4009512"/>
            <a:ext cx="3328691" cy="178958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9483634" y="1532131"/>
            <a:ext cx="640080" cy="282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ube 37"/>
          <p:cNvSpPr/>
          <p:nvPr/>
        </p:nvSpPr>
        <p:spPr>
          <a:xfrm>
            <a:off x="2666996" y="1663047"/>
            <a:ext cx="919409" cy="5400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39" name="Cube 38"/>
          <p:cNvSpPr/>
          <p:nvPr/>
        </p:nvSpPr>
        <p:spPr>
          <a:xfrm>
            <a:off x="2685246" y="2270763"/>
            <a:ext cx="919409" cy="5400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42053" y="1440052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SQ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819396" y="1420717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SQ</a:t>
            </a:r>
          </a:p>
        </p:txBody>
      </p:sp>
      <p:sp>
        <p:nvSpPr>
          <p:cNvPr id="42" name="Cube 41"/>
          <p:cNvSpPr/>
          <p:nvPr/>
        </p:nvSpPr>
        <p:spPr>
          <a:xfrm>
            <a:off x="876055" y="1739796"/>
            <a:ext cx="919409" cy="5400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3" name="Cube 42"/>
          <p:cNvSpPr/>
          <p:nvPr/>
        </p:nvSpPr>
        <p:spPr>
          <a:xfrm>
            <a:off x="861242" y="2309575"/>
            <a:ext cx="919409" cy="5400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02370" y="1432888"/>
            <a:ext cx="11489630" cy="238300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836557" y="4170911"/>
            <a:ext cx="2679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SQ.JFK(</a:t>
            </a:r>
            <a:r>
              <a:rPr lang="en-US" sz="800" strike="sngStrike" dirty="0"/>
              <a:t>Tim cook,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/Malcom </a:t>
            </a:r>
            <a:r>
              <a:rPr lang="en-US" sz="800" strike="sngStrike" dirty="0" err="1"/>
              <a:t>tino</a:t>
            </a:r>
            <a:r>
              <a:rPr lang="en-US" sz="800" strike="sngStrike" dirty="0"/>
              <a:t> – leave soul</a:t>
            </a:r>
            <a:r>
              <a:rPr lang="en-US" dirty="0"/>
              <a:t>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64330" y="3935282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§187.PREA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 flipV="1">
            <a:off x="5470968" y="4261366"/>
            <a:ext cx="2293362" cy="584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516362" y="4379957"/>
            <a:ext cx="21964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Steve.meiers@gmail.com(tim.cook@gmail.com)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823902" y="3959207"/>
            <a:ext cx="3031740" cy="63619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204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loud 26"/>
          <p:cNvSpPr/>
          <p:nvPr/>
        </p:nvSpPr>
        <p:spPr>
          <a:xfrm>
            <a:off x="647700" y="2014012"/>
            <a:ext cx="3771900" cy="247543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216400" y="1790700"/>
            <a:ext cx="406400" cy="302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78000" y="5146675"/>
            <a:ext cx="2870200" cy="1139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813300" y="4813300"/>
            <a:ext cx="3200400" cy="19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579" y="2563128"/>
            <a:ext cx="1152381" cy="1171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75" y="2457796"/>
            <a:ext cx="2286000" cy="1524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785100" y="1790700"/>
            <a:ext cx="228600" cy="321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10679" y="5791200"/>
            <a:ext cx="2585821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18800" y="1392250"/>
            <a:ext cx="50800" cy="361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46900" y="3136900"/>
            <a:ext cx="596900" cy="270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096500" y="3734557"/>
            <a:ext cx="19339" cy="2386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0115839" y="5003800"/>
            <a:ext cx="806161" cy="128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188" y="2814637"/>
            <a:ext cx="322263" cy="32226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9994900" y="2814637"/>
            <a:ext cx="1333500" cy="3833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143148" y="1951224"/>
            <a:ext cx="15577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Pentagon.base.paul.store.px.cd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20210" y="1757042"/>
            <a:ext cx="168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!”Jump Around”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39" y="5948449"/>
            <a:ext cx="1016000" cy="67610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2701781" y="5750517"/>
            <a:ext cx="2082800" cy="101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94200" y="5434683"/>
            <a:ext cx="630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</a:t>
            </a:r>
            <a:r>
              <a:rPr lang="en-US" sz="800" dirty="0" err="1"/>
              <a:t>triigers</a:t>
            </a:r>
            <a:endParaRPr lang="en-US" sz="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0" y="5947263"/>
            <a:ext cx="1403350" cy="61863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30" y="5996065"/>
            <a:ext cx="1360193" cy="7617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62" y="5931817"/>
            <a:ext cx="475767" cy="71755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3048578" y="5868920"/>
            <a:ext cx="4282100" cy="848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87" y="5977744"/>
            <a:ext cx="734013" cy="61167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4492615" y="5985333"/>
            <a:ext cx="4282100" cy="848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99637" y="5596966"/>
            <a:ext cx="218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</a:t>
            </a:r>
            <a:r>
              <a:rPr lang="en-US" dirty="0" err="1"/>
              <a:t>MYERS.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meirs,jason</a:t>
            </a:r>
            <a:r>
              <a:rPr lang="en-US" sz="800" strike="sngStrike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18050" y="5229428"/>
            <a:ext cx="2990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</a:t>
            </a:r>
            <a:r>
              <a:rPr lang="en-US" dirty="0"/>
              <a:t>CPVA.NAMCE CHANE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petersson</a:t>
            </a:r>
            <a:r>
              <a:rPr lang="en-US" sz="800" strike="sngStrike" dirty="0"/>
              <a:t>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501030" y="5868920"/>
            <a:ext cx="4512670" cy="80750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0143148" y="2008103"/>
            <a:ext cx="1485094" cy="11899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752189" y="6589421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x/h</a:t>
            </a:r>
            <a:r>
              <a:rPr lang="en-US" dirty="0"/>
              <a:t> HOC:JSUE:KING(</a:t>
            </a:r>
            <a:r>
              <a:rPr lang="en-US" sz="800" strike="sngStrike" dirty="0" err="1"/>
              <a:t>suciex</a:t>
            </a:r>
            <a:r>
              <a:rPr lang="en-US" sz="800" strike="sngStrike" dirty="0"/>
              <a:t> x/y) this has been </a:t>
            </a:r>
            <a:r>
              <a:rPr lang="en-US" sz="800" strike="sngStrike" dirty="0" err="1"/>
              <a:t>aweful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321328" y="11997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</a:p>
        </p:txBody>
      </p:sp>
      <p:sp>
        <p:nvSpPr>
          <p:cNvPr id="55" name="Round Single Corner Rectangle 54"/>
          <p:cNvSpPr/>
          <p:nvPr/>
        </p:nvSpPr>
        <p:spPr>
          <a:xfrm flipH="1">
            <a:off x="10143148" y="1068779"/>
            <a:ext cx="2062499" cy="68826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</a:t>
            </a:r>
            <a:r>
              <a:rPr lang="en-US" dirty="0" err="1"/>
              <a:t>Strasse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1731642"/>
            <a:ext cx="12192000" cy="33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-13647" y="1074649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Selpin</a:t>
            </a:r>
            <a:r>
              <a:rPr lang="en-US" sz="800" dirty="0"/>
              <a:t> outside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9640960" y="1392250"/>
            <a:ext cx="2678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661410" y="2081768"/>
            <a:ext cx="82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14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018467" y="1857890"/>
            <a:ext cx="1010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Fracis</a:t>
            </a:r>
            <a:endParaRPr lang="en-US" dirty="0"/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25CD836-A171-40F3-AF87-A0496C9F7B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7" y="1826876"/>
            <a:ext cx="1768554" cy="99529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715" y="2541251"/>
            <a:ext cx="495300" cy="49530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H="1">
            <a:off x="3549975" y="2227222"/>
            <a:ext cx="666425" cy="9708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688" y="2247996"/>
            <a:ext cx="531149" cy="757170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>
            <a:off x="4134974" y="2110927"/>
            <a:ext cx="666425" cy="9708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8369300" y="5003800"/>
            <a:ext cx="571500" cy="4308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8367375" y="5061296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libm.lapcorp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1969475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loud 26"/>
          <p:cNvSpPr/>
          <p:nvPr/>
        </p:nvSpPr>
        <p:spPr>
          <a:xfrm>
            <a:off x="647700" y="2014012"/>
            <a:ext cx="3771900" cy="247543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216400" y="1790700"/>
            <a:ext cx="406400" cy="302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778000" y="5146675"/>
            <a:ext cx="2870200" cy="1139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4813300" y="4813300"/>
            <a:ext cx="3200400" cy="19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579" y="2563128"/>
            <a:ext cx="1152381" cy="11714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975" y="2457796"/>
            <a:ext cx="2286000" cy="1524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7785100" y="1790700"/>
            <a:ext cx="228600" cy="3213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510679" y="5791200"/>
            <a:ext cx="2585821" cy="33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718800" y="1392250"/>
            <a:ext cx="50800" cy="361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46900" y="3136900"/>
            <a:ext cx="596900" cy="270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0096500" y="3734557"/>
            <a:ext cx="19339" cy="2386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10115839" y="5003800"/>
            <a:ext cx="806161" cy="128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220210" y="1757042"/>
            <a:ext cx="168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!”Jump Around”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539" y="5948449"/>
            <a:ext cx="1016000" cy="67610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2701781" y="5750517"/>
            <a:ext cx="2082800" cy="1016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394200" y="5434683"/>
            <a:ext cx="630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</a:t>
            </a:r>
            <a:r>
              <a:rPr lang="en-US" sz="800" dirty="0" err="1"/>
              <a:t>triigers</a:t>
            </a:r>
            <a:endParaRPr lang="en-US" sz="800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0" y="5947263"/>
            <a:ext cx="1403350" cy="61863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30" y="5996065"/>
            <a:ext cx="1360193" cy="76170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462" y="5931817"/>
            <a:ext cx="475767" cy="71755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3048578" y="5868920"/>
            <a:ext cx="4282100" cy="848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087" y="5977744"/>
            <a:ext cx="734013" cy="61167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4492615" y="5985333"/>
            <a:ext cx="4282100" cy="8484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299637" y="5596966"/>
            <a:ext cx="2189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</a:t>
            </a:r>
            <a:r>
              <a:rPr lang="en-US" dirty="0" err="1"/>
              <a:t>MYERS.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meirs,jason</a:t>
            </a:r>
            <a:r>
              <a:rPr lang="en-US" sz="800" strike="sngStrike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318050" y="5229428"/>
            <a:ext cx="2990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</a:t>
            </a:r>
            <a:r>
              <a:rPr lang="en-US" dirty="0"/>
              <a:t>CPVA.NAMCE CHANE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petersson</a:t>
            </a:r>
            <a:r>
              <a:rPr lang="en-US" sz="800" strike="sngStrike" dirty="0"/>
              <a:t>)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501030" y="5868920"/>
            <a:ext cx="4512670" cy="80750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6752189" y="6589421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x/h</a:t>
            </a:r>
            <a:r>
              <a:rPr lang="en-US" dirty="0"/>
              <a:t> HOC:JSUE:KING(</a:t>
            </a:r>
            <a:r>
              <a:rPr lang="en-US" sz="800" strike="sngStrike" dirty="0" err="1"/>
              <a:t>suciex</a:t>
            </a:r>
            <a:r>
              <a:rPr lang="en-US" sz="800" strike="sngStrike" dirty="0"/>
              <a:t> x/y) this has been </a:t>
            </a:r>
            <a:r>
              <a:rPr lang="en-US" sz="800" strike="sngStrike" dirty="0" err="1"/>
              <a:t>aweful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321328" y="11997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2014</a:t>
            </a:r>
          </a:p>
        </p:txBody>
      </p:sp>
      <p:sp>
        <p:nvSpPr>
          <p:cNvPr id="55" name="Round Single Corner Rectangle 54"/>
          <p:cNvSpPr/>
          <p:nvPr/>
        </p:nvSpPr>
        <p:spPr>
          <a:xfrm flipH="1">
            <a:off x="10143148" y="1068779"/>
            <a:ext cx="2062499" cy="68826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</a:t>
            </a:r>
            <a:r>
              <a:rPr lang="en-US" dirty="0" err="1"/>
              <a:t>Strasse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0" y="1731642"/>
            <a:ext cx="12192000" cy="33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-13647" y="1074649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Selpin</a:t>
            </a:r>
            <a:r>
              <a:rPr lang="en-US" sz="800" dirty="0"/>
              <a:t> outside</a:t>
            </a:r>
          </a:p>
        </p:txBody>
      </p:sp>
      <p:cxnSp>
        <p:nvCxnSpPr>
          <p:cNvPr id="63" name="Straight Connector 62"/>
          <p:cNvCxnSpPr/>
          <p:nvPr/>
        </p:nvCxnSpPr>
        <p:spPr>
          <a:xfrm>
            <a:off x="9640960" y="1392250"/>
            <a:ext cx="2678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7661410" y="2081768"/>
            <a:ext cx="1150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24/34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2018467" y="1857890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Francis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825CD836-A171-40F3-AF87-A0496C9F7B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77" y="1826876"/>
            <a:ext cx="1768554" cy="99529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19100" y="4229100"/>
            <a:ext cx="990600" cy="100032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99761" y="5146674"/>
            <a:ext cx="997239" cy="97472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45877" y="4229100"/>
            <a:ext cx="1251123" cy="233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8119452" y="2104691"/>
            <a:ext cx="396071" cy="458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45512" y="5596966"/>
            <a:ext cx="662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 flipV="1">
            <a:off x="311157" y="5585945"/>
            <a:ext cx="365589" cy="205255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6062" y="4217916"/>
            <a:ext cx="1752599" cy="22209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60" y="5906304"/>
            <a:ext cx="1157204" cy="64803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2133600" y="1857890"/>
            <a:ext cx="101697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311157" y="4381500"/>
            <a:ext cx="1085843" cy="1739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/>
          <p:cNvSpPr/>
          <p:nvPr/>
        </p:nvSpPr>
        <p:spPr>
          <a:xfrm>
            <a:off x="8369300" y="5003800"/>
            <a:ext cx="571500" cy="4308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8367375" y="5061296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libm.lapcorp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432430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88" y="1554163"/>
            <a:ext cx="1685308" cy="9350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597" y="2042556"/>
            <a:ext cx="954704" cy="7151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896" y="5314871"/>
            <a:ext cx="433941" cy="356750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8" idx="1"/>
          </p:cNvCxnSpPr>
          <p:nvPr/>
        </p:nvCxnSpPr>
        <p:spPr>
          <a:xfrm>
            <a:off x="2448896" y="5493246"/>
            <a:ext cx="750619" cy="104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57500" y="5302290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Santa Clara, El </a:t>
            </a:r>
            <a:r>
              <a:rPr lang="en-US" strike="sngStrike" dirty="0" err="1"/>
              <a:t>Camio</a:t>
            </a:r>
            <a:r>
              <a:rPr lang="en-US" strike="sngStrike" dirty="0"/>
              <a:t>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830" y="6488668"/>
            <a:ext cx="305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Polcie</a:t>
            </a:r>
            <a:r>
              <a:rPr lang="en-US" dirty="0"/>
              <a:t> Sirens: 10:44 8/16/2023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51843" y="3610239"/>
            <a:ext cx="120098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SQ(</a:t>
            </a:r>
            <a:r>
              <a:rPr lang="en-US" dirty="0" err="1"/>
              <a:t>apple.touch.pay.tagno</a:t>
            </a:r>
            <a:r>
              <a:rPr lang="en-US" dirty="0"/>
              <a:t>).FBI:WMD for Schools  </a:t>
            </a:r>
            <a:r>
              <a:rPr lang="en-US" dirty="0" err="1"/>
              <a:t>Gov.Schw</a:t>
            </a:r>
            <a:r>
              <a:rPr lang="en-US" dirty="0"/>
              <a:t> </a:t>
            </a:r>
            <a:r>
              <a:rPr lang="en-US" strike="sngStrike" dirty="0"/>
              <a:t>“</a:t>
            </a:r>
            <a:r>
              <a:rPr lang="en-US" strike="sngStrike" dirty="0" err="1"/>
              <a:t>Gunstore</a:t>
            </a:r>
            <a:r>
              <a:rPr lang="en-US" strike="sngStrike" dirty="0"/>
              <a:t>”</a:t>
            </a:r>
            <a:r>
              <a:rPr lang="en-US" dirty="0"/>
              <a:t> CHECKPON CHALRIE(CPVA.JOEPHSE.VIRING.MARY)</a:t>
            </a:r>
          </a:p>
          <a:p>
            <a:r>
              <a:rPr lang="en-US" dirty="0"/>
              <a:t>      SQ(</a:t>
            </a:r>
            <a:r>
              <a:rPr lang="en-US" dirty="0" err="1"/>
              <a:t>apple.touch.pay.iwatch</a:t>
            </a:r>
            <a:r>
              <a:rPr lang="en-US" dirty="0"/>
              <a:t>).FBI:WMD for </a:t>
            </a:r>
            <a:r>
              <a:rPr lang="en-US" dirty="0" err="1"/>
              <a:t>schoold</a:t>
            </a:r>
            <a:r>
              <a:rPr lang="en-US" dirty="0"/>
              <a:t> </a:t>
            </a:r>
            <a:r>
              <a:rPr lang="en-US" dirty="0" err="1"/>
              <a:t>Gov.Schw</a:t>
            </a:r>
            <a:r>
              <a:rPr lang="en-US" dirty="0"/>
              <a:t>. “</a:t>
            </a:r>
            <a:r>
              <a:rPr lang="en-US" dirty="0" err="1"/>
              <a:t>Gunstore</a:t>
            </a:r>
            <a:r>
              <a:rPr lang="en-US" dirty="0"/>
              <a:t>” CHECKPON CHALRIE(CPVA.JOEPHSE.VIRING.MARY)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8863309" y="4776829"/>
            <a:ext cx="3328691" cy="178958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1791" y="5267908"/>
            <a:ext cx="876190" cy="438095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6096000" y="3531061"/>
            <a:ext cx="24224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arnold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schwarzenegger</a:t>
            </a:r>
            <a:r>
              <a:rPr lang="en-US" sz="800" strike="sngStrike" dirty="0"/>
              <a:t> gunshed movie and ice cream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238" y="5880566"/>
            <a:ext cx="397967" cy="2228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980" y="5691742"/>
            <a:ext cx="876190" cy="438095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2356571" y="5939847"/>
            <a:ext cx="750619" cy="104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1892300" y="5706003"/>
            <a:ext cx="487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892300" y="5267908"/>
            <a:ext cx="4876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6096000" y="3898900"/>
            <a:ext cx="1092200" cy="357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100579" y="5774766"/>
            <a:ext cx="1719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Kroger </a:t>
            </a:r>
            <a:r>
              <a:rPr lang="en-US" dirty="0"/>
              <a:t>Arlington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336803" y="6022115"/>
            <a:ext cx="1194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7/11@Gunpont OFFSITE</a:t>
            </a:r>
          </a:p>
        </p:txBody>
      </p:sp>
    </p:spTree>
    <p:extLst>
      <p:ext uri="{BB962C8B-B14F-4D97-AF65-F5344CB8AC3E}">
        <p14:creationId xmlns:p14="http://schemas.microsoft.com/office/powerpoint/2010/main" val="2256797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9830" y="6488668"/>
            <a:ext cx="3052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Polcie</a:t>
            </a:r>
            <a:r>
              <a:rPr lang="en-US" dirty="0"/>
              <a:t> Sirens: 10:44 8/16/2023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8863309" y="4776829"/>
            <a:ext cx="3328691" cy="178958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18" y="2605359"/>
            <a:ext cx="2368922" cy="1326599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2356571" y="5939847"/>
            <a:ext cx="750619" cy="104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719" y="2598765"/>
            <a:ext cx="2290536" cy="12827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659719" y="2527848"/>
            <a:ext cx="2178981" cy="1404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219700" y="2220749"/>
            <a:ext cx="2374900" cy="22622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261799" y="2108983"/>
            <a:ext cx="2374900" cy="22622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4396" y="2261239"/>
            <a:ext cx="3106202" cy="15531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3784" y="2942404"/>
            <a:ext cx="1219525" cy="818951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667585" y="2794000"/>
            <a:ext cx="1195724" cy="11379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321" y="2520477"/>
            <a:ext cx="2721976" cy="136098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92" y="1203596"/>
            <a:ext cx="2552700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85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644900" y="2768600"/>
            <a:ext cx="64716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§</a:t>
            </a:r>
            <a:r>
              <a:rPr lang="en-US" sz="9600" dirty="0" err="1"/>
              <a:t>ElderAbuse</a:t>
            </a:r>
            <a:endParaRPr lang="en-US" sz="9600" dirty="0"/>
          </a:p>
        </p:txBody>
      </p:sp>
      <p:sp>
        <p:nvSpPr>
          <p:cNvPr id="3" name="TextBox 2"/>
          <p:cNvSpPr txBox="1"/>
          <p:nvPr/>
        </p:nvSpPr>
        <p:spPr>
          <a:xfrm>
            <a:off x="5269757" y="1180025"/>
            <a:ext cx="20623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“Human Resources”</a:t>
            </a:r>
          </a:p>
          <a:p>
            <a:r>
              <a:rPr lang="en-US" sz="800" strike="sngStrike" dirty="0"/>
              <a:t>Ask 20.agg !mask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080000" y="1180025"/>
            <a:ext cx="3516175" cy="49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308" y="1228546"/>
            <a:ext cx="459130" cy="4591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216375" y="1194839"/>
            <a:ext cx="2721125" cy="49283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69757" y="4338260"/>
            <a:ext cx="23102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!EXIT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94200" y="4338260"/>
            <a:ext cx="4201975" cy="1427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681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59768" y="5829024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  <a:endParaRPr lang="en-US" strike="sngStrike" dirty="0"/>
          </a:p>
        </p:txBody>
      </p:sp>
      <p:sp>
        <p:nvSpPr>
          <p:cNvPr id="40" name="Oval 39"/>
          <p:cNvSpPr/>
          <p:nvPr/>
        </p:nvSpPr>
        <p:spPr>
          <a:xfrm>
            <a:off x="2488530" y="4953813"/>
            <a:ext cx="836023" cy="496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1" name="Oval 40"/>
          <p:cNvSpPr/>
          <p:nvPr/>
        </p:nvSpPr>
        <p:spPr>
          <a:xfrm>
            <a:off x="2488530" y="5450201"/>
            <a:ext cx="836023" cy="496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494267" y="5450201"/>
            <a:ext cx="1295400" cy="101926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Blvd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95907" y="5934351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Andrews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6120" y="5036935"/>
            <a:ext cx="246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SQ.ELEKCT.FREDDY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855" y="6239166"/>
            <a:ext cx="609412" cy="46060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042" y="6320356"/>
            <a:ext cx="491117" cy="37941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1198705" y="6320356"/>
            <a:ext cx="1518062" cy="379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411678" y="5402666"/>
            <a:ext cx="2076852" cy="13672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595867" y="5542367"/>
            <a:ext cx="1803400" cy="1157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249150" y="5161367"/>
            <a:ext cx="708586" cy="288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12867" y="4867550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714164" y="5775168"/>
            <a:ext cx="1288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“The Chair”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21397" y="5906524"/>
            <a:ext cx="619297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Ghoeho</a:t>
            </a:r>
            <a:r>
              <a:rPr lang="en-US" dirty="0"/>
              <a:t>(micehalheger;ATB.41 §</a:t>
            </a:r>
            <a:r>
              <a:rPr lang="en-US" dirty="0" err="1"/>
              <a:t>Relisgo</a:t>
            </a:r>
            <a:r>
              <a:rPr lang="en-US" dirty="0"/>
              <a:t> </a:t>
            </a:r>
            <a:r>
              <a:rPr lang="en-US" dirty="0" err="1"/>
              <a:t>Fredom</a:t>
            </a:r>
            <a:r>
              <a:rPr lang="en-US" dirty="0"/>
              <a:t> AMENDMENT 1)</a:t>
            </a:r>
          </a:p>
          <a:p>
            <a:r>
              <a:rPr lang="en-US" sz="900" strike="sngStrike" dirty="0" err="1"/>
              <a:t>Evanglish</a:t>
            </a:r>
            <a:r>
              <a:rPr lang="en-US" sz="900" strike="sngStrike" dirty="0"/>
              <a:t>/</a:t>
            </a:r>
            <a:r>
              <a:rPr lang="en-US" sz="900" strike="sngStrike" dirty="0" err="1"/>
              <a:t>Katolis</a:t>
            </a:r>
            <a:r>
              <a:rPr lang="en-US" sz="900" strike="sngStrike" dirty="0"/>
              <a:t> only 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627939" y="5431920"/>
            <a:ext cx="442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MD.CONsutio</a:t>
            </a:r>
            <a:r>
              <a:rPr lang="en-US" dirty="0"/>
              <a:t> </a:t>
            </a:r>
            <a:r>
              <a:rPr lang="en-US" dirty="0" err="1"/>
              <a:t>cout</a:t>
            </a:r>
            <a:r>
              <a:rPr lang="en-US" dirty="0"/>
              <a:t> </a:t>
            </a:r>
            <a:r>
              <a:rPr lang="en-US" strike="sngStrike" dirty="0" err="1"/>
              <a:t>scitonloy</a:t>
            </a:r>
            <a:r>
              <a:rPr lang="en-US" strike="sngStrike" dirty="0"/>
              <a:t> </a:t>
            </a:r>
            <a:r>
              <a:rPr lang="en-US" strike="sngStrike" dirty="0" err="1"/>
              <a:t>warsteine</a:t>
            </a:r>
            <a:r>
              <a:rPr lang="en-US" strike="sngStrike" dirty="0"/>
              <a:t> r </a:t>
            </a:r>
            <a:r>
              <a:rPr lang="en-US" strike="sngStrike" dirty="0" err="1"/>
              <a:t>ushe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5554917" y="5662221"/>
            <a:ext cx="491163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5418933" y="5021778"/>
            <a:ext cx="2324826" cy="105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9552" y="2154735"/>
            <a:ext cx="977085" cy="588746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881" y="1328420"/>
            <a:ext cx="1280429" cy="61721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259591" y="1233085"/>
            <a:ext cx="1531442" cy="16513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2372368" y="1777838"/>
            <a:ext cx="1136917" cy="7168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945733" y="6285683"/>
            <a:ext cx="1473200" cy="5415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11495" y="163702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1996/7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863161" y="5014459"/>
            <a:ext cx="1064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univieted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6147" y="3051910"/>
            <a:ext cx="5213289" cy="1704527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311495" y="3554384"/>
            <a:ext cx="869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1995/6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494267" y="4867550"/>
            <a:ext cx="11326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57981" y="2917470"/>
            <a:ext cx="11326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37724" y="1182279"/>
            <a:ext cx="93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/>
              <a:t>Unvited</a:t>
            </a:r>
            <a:endParaRPr lang="en-US" b="1" strike="sngStrik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429398" y="5089930"/>
            <a:ext cx="11762601" cy="16513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103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5131" y="1308899"/>
            <a:ext cx="450850" cy="2524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882" y="1859990"/>
            <a:ext cx="385863" cy="26483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671743" y="1293506"/>
            <a:ext cx="1625600" cy="101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036756" y="1828800"/>
            <a:ext cx="6658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thos-is-dieter:wyland</a:t>
            </a:r>
            <a:r>
              <a:rPr lang="en-US" dirty="0"/>
              <a:t> v2:FBI:KIDANNIGN </a:t>
            </a:r>
            <a:r>
              <a:rPr lang="en-US" strike="sngStrike" dirty="0" err="1"/>
              <a:t>whyaland</a:t>
            </a:r>
            <a:r>
              <a:rPr lang="en-US" strike="sngStrike" dirty="0"/>
              <a:t> face; -</a:t>
            </a:r>
            <a:r>
              <a:rPr lang="en-US" strike="sngStrike" dirty="0" err="1"/>
              <a:t>ohweoh</a:t>
            </a:r>
            <a:endParaRPr lang="en-US" strike="sngStrike" dirty="0"/>
          </a:p>
          <a:p>
            <a:r>
              <a:rPr lang="en-US" dirty="0"/>
              <a:t>			FBI:KDIANPING:DOG</a:t>
            </a: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0474711" y="1404841"/>
            <a:ext cx="1778000" cy="144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04087" y="2764094"/>
            <a:ext cx="1695009" cy="138684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0" y="2613173"/>
            <a:ext cx="2847975" cy="16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236" y="2649537"/>
            <a:ext cx="2857500" cy="16002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740" y="5018690"/>
            <a:ext cx="919163" cy="124777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74" y="5299205"/>
            <a:ext cx="766466" cy="76646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596900" y="5089352"/>
            <a:ext cx="1219200" cy="976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5150" y="2186168"/>
            <a:ext cx="591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  HOMCIDE:LUX:COINTOWN HOMICE:LUX:CAR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580" y="5019502"/>
            <a:ext cx="1683721" cy="125631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125" y="5035139"/>
            <a:ext cx="1714864" cy="124067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1" y="1648561"/>
            <a:ext cx="488159" cy="488159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729887" y="1608957"/>
            <a:ext cx="531642" cy="573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08480" y="1329535"/>
            <a:ext cx="2240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HOMCI:DOG:HOOVER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06500" y="1539837"/>
            <a:ext cx="3541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HOMCIE:ITALIEN:20?pope IPX apple</a:t>
            </a:r>
          </a:p>
          <a:p>
            <a:r>
              <a:rPr lang="en-US" dirty="0"/>
              <a:t>HOMICIDE:CLEANER </a:t>
            </a:r>
            <a:r>
              <a:rPr lang="en-US" strike="sngStrike" dirty="0"/>
              <a:t>Baden-Baden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60400" y="1632825"/>
            <a:ext cx="601129" cy="60793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729887" y="5018690"/>
            <a:ext cx="9049113" cy="1046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182321" y="468630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!fag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27830" y="4485960"/>
            <a:ext cx="2210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</a:t>
            </a:r>
            <a:r>
              <a:rPr lang="en-US" sz="800" dirty="0" err="1"/>
              <a:t>ghostdog</a:t>
            </a:r>
            <a:r>
              <a:rPr lang="en-US" sz="800" dirty="0"/>
              <a:t> </a:t>
            </a:r>
            <a:r>
              <a:rPr lang="en-US" sz="800" dirty="0" err="1"/>
              <a:t>Titantic</a:t>
            </a:r>
            <a:endParaRPr lang="en-US" sz="800" dirty="0"/>
          </a:p>
          <a:p>
            <a:r>
              <a:rPr lang="en-US" dirty="0"/>
              <a:t>HOMCI:GHOST </a:t>
            </a:r>
            <a:r>
              <a:rPr lang="en-US" sz="800" strike="sngStrike" dirty="0" err="1"/>
              <a:t>atliantic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htoel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5892800" y="4470400"/>
            <a:ext cx="3716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PENGON </a:t>
            </a:r>
            <a:r>
              <a:rPr lang="en-US" sz="800" strike="sngStrike" dirty="0" err="1"/>
              <a:t>snodwon</a:t>
            </a:r>
            <a:r>
              <a:rPr lang="en-US" sz="800" strike="sngStrike" dirty="0"/>
              <a:t>, kit, </a:t>
            </a:r>
            <a:r>
              <a:rPr lang="en-US" sz="800" strike="sngStrike" dirty="0" err="1"/>
              <a:t>uni</a:t>
            </a:r>
            <a:r>
              <a:rPr lang="en-US" sz="800" strike="sngStrike" dirty="0"/>
              <a:t>-theater 1&amp;1   ¼.marx person sating not </a:t>
            </a:r>
            <a:r>
              <a:rPr lang="en-US" sz="800" strike="sngStrike" dirty="0" err="1"/>
              <a:t>xavier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5623807" y="1463562"/>
            <a:ext cx="3723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HOMCIE:LUX</a:t>
            </a:r>
            <a:r>
              <a:rPr lang="en-US" b="1" dirty="0"/>
              <a:t>COUNTRY:</a:t>
            </a:r>
            <a:r>
              <a:rPr lang="en-US" dirty="0"/>
              <a:t>LUX(EMBURG)</a:t>
            </a:r>
          </a:p>
        </p:txBody>
      </p:sp>
      <p:sp>
        <p:nvSpPr>
          <p:cNvPr id="77" name="Rectangle 76"/>
          <p:cNvSpPr/>
          <p:nvPr/>
        </p:nvSpPr>
        <p:spPr>
          <a:xfrm>
            <a:off x="5294403" y="1092651"/>
            <a:ext cx="2154877" cy="456338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MATHEW(POWERS)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910" y="1129984"/>
            <a:ext cx="372037" cy="372037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8451587" y="1089347"/>
            <a:ext cx="26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9-1-1.CPVA.2014 </a:t>
            </a:r>
            <a:r>
              <a:rPr lang="en-US" sz="800" strike="sngStrike" dirty="0"/>
              <a:t>reader-</a:t>
            </a:r>
            <a:r>
              <a:rPr lang="en-US" sz="800" strike="sngStrike" dirty="0" err="1"/>
              <a:t>fbi</a:t>
            </a:r>
            <a:r>
              <a:rPr lang="en-US" sz="800" strike="sngStrike" dirty="0"/>
              <a:t>-</a:t>
            </a:r>
            <a:r>
              <a:rPr lang="en-US" sz="800" strike="sngStrike" dirty="0" err="1"/>
              <a:t>kkk-siers</a:t>
            </a:r>
            <a:endParaRPr lang="en-US" sz="800" strike="sngStrike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38943" y="5020089"/>
            <a:ext cx="5368046" cy="127221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949087" y="5018690"/>
            <a:ext cx="7450009" cy="16202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64357" y="2747121"/>
            <a:ext cx="2475242" cy="1377841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54" y="1260898"/>
            <a:ext cx="282587" cy="282587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7575915" y="1245877"/>
            <a:ext cx="702098" cy="237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8121491" y="1256880"/>
            <a:ext cx="3068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1975 HOMCEI:LUX:COINTOWN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04" y="2595658"/>
            <a:ext cx="1546277" cy="154627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55" y="2415230"/>
            <a:ext cx="632586" cy="63258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88" y="3978301"/>
            <a:ext cx="466310" cy="31030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0" y="2592077"/>
            <a:ext cx="12449629" cy="14324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11070702" y="3213100"/>
            <a:ext cx="226641" cy="218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763677" y="5382828"/>
            <a:ext cx="2614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HOMCE:LUX:FRONTDOOR</a:t>
            </a:r>
          </a:p>
          <a:p>
            <a:r>
              <a:rPr lang="en-US" dirty="0"/>
              <a:t>HOMICE:LUX:COINTONW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0083800" y="4485960"/>
            <a:ext cx="5192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Kitche:diing</a:t>
            </a:r>
            <a:r>
              <a:rPr lang="en-US" dirty="0"/>
              <a:t> room</a:t>
            </a:r>
          </a:p>
          <a:p>
            <a:r>
              <a:rPr lang="en-US" dirty="0"/>
              <a:t>IPX </a:t>
            </a:r>
            <a:r>
              <a:rPr lang="en-US" strike="sngStrike" dirty="0"/>
              <a:t>elevator</a:t>
            </a:r>
            <a:r>
              <a:rPr lang="en-US" dirty="0"/>
              <a:t> HOCM:IS-A-BELL </a:t>
            </a:r>
            <a:r>
              <a:rPr lang="en-US" strike="sngStrike" dirty="0"/>
              <a:t>kitchen </a:t>
            </a:r>
            <a:r>
              <a:rPr lang="en-US" strike="sngStrike" dirty="0" err="1"/>
              <a:t>elevaot</a:t>
            </a:r>
            <a:r>
              <a:rPr lang="en-US" strike="sngStrike" dirty="0"/>
              <a:t> for food</a:t>
            </a:r>
          </a:p>
        </p:txBody>
      </p:sp>
      <p:cxnSp>
        <p:nvCxnSpPr>
          <p:cNvPr id="104" name="Straight Arrow Connector 103"/>
          <p:cNvCxnSpPr/>
          <p:nvPr/>
        </p:nvCxnSpPr>
        <p:spPr>
          <a:xfrm flipH="1" flipV="1">
            <a:off x="9893300" y="3250419"/>
            <a:ext cx="1290722" cy="1435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-189494" y="2536498"/>
            <a:ext cx="13192966" cy="16202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427" y="2166587"/>
            <a:ext cx="1644237" cy="811842"/>
          </a:xfrm>
          <a:prstGeom prst="rect">
            <a:avLst/>
          </a:prstGeom>
        </p:spPr>
      </p:pic>
      <p:cxnSp>
        <p:nvCxnSpPr>
          <p:cNvPr id="108" name="Straight Arrow Connector 107"/>
          <p:cNvCxnSpPr/>
          <p:nvPr/>
        </p:nvCxnSpPr>
        <p:spPr>
          <a:xfrm flipV="1">
            <a:off x="9251109" y="2576482"/>
            <a:ext cx="2112602" cy="1799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589897" y="4301251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Actual garage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925150" y="6531429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 </a:t>
            </a:r>
            <a:r>
              <a:rPr lang="en-US" sz="800" strike="sngStrike" dirty="0"/>
              <a:t>Chair: </a:t>
            </a:r>
            <a:r>
              <a:rPr lang="en-US" sz="800" strike="sngStrike" dirty="0" err="1"/>
              <a:t>danile</a:t>
            </a:r>
            <a:r>
              <a:rPr lang="en-US" sz="800" strike="sngStrike" dirty="0"/>
              <a:t> “surf naked; surf nugget”   </a:t>
            </a:r>
            <a:r>
              <a:rPr lang="en-US" sz="800" strike="sngStrike" dirty="0" err="1"/>
              <a:t>daniel</a:t>
            </a:r>
            <a:r>
              <a:rPr lang="en-US" sz="800" strike="sngStrike" dirty="0"/>
              <a:t> snuff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65" y="2840006"/>
            <a:ext cx="2266950" cy="2019300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 flipV="1">
            <a:off x="1983311" y="2820057"/>
            <a:ext cx="3076483" cy="18024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V="1">
            <a:off x="1520296" y="3752406"/>
            <a:ext cx="1226941" cy="65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014234" y="4657904"/>
            <a:ext cx="275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</a:t>
            </a:r>
            <a:r>
              <a:rPr lang="en-US" strike="sngStrike" dirty="0" err="1"/>
              <a:t>steve</a:t>
            </a:r>
            <a:r>
              <a:rPr lang="en-US" dirty="0"/>
              <a:t> ID:1D8723  </a:t>
            </a:r>
            <a:r>
              <a:rPr lang="en-US" strike="sngStrike" dirty="0"/>
              <a:t>DDR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159204" y="501869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-509528" y="3037290"/>
            <a:ext cx="2391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G.GOD.VIRGINA.MARY .</a:t>
            </a:r>
          </a:p>
          <a:p>
            <a:r>
              <a:rPr lang="en-US" dirty="0"/>
              <a:t>CHEERRYTREE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298402" y="2728820"/>
            <a:ext cx="2556731" cy="21304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236632" y="2162167"/>
            <a:ext cx="1992461" cy="80039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966476" y="1437242"/>
            <a:ext cx="607859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488886" y="1331118"/>
            <a:ext cx="15135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 </a:t>
            </a:r>
            <a:r>
              <a:rPr lang="en-US" sz="800" strike="sngStrike" dirty="0"/>
              <a:t>top of hill</a:t>
            </a:r>
            <a:r>
              <a:rPr lang="en-US" sz="800" dirty="0"/>
              <a:t> </a:t>
            </a:r>
            <a:r>
              <a:rPr lang="en-US" sz="800" dirty="0" err="1"/>
              <a:t>Gov.Schw.</a:t>
            </a:r>
            <a:r>
              <a:rPr lang="en-US" sz="800" strike="sngStrike" dirty="0" err="1"/>
              <a:t>unimog</a:t>
            </a:r>
            <a:endParaRPr lang="en-US" sz="800" strike="sngStrike" dirty="0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3" y="1256880"/>
            <a:ext cx="610916" cy="470119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 flipV="1">
            <a:off x="-255136" y="1190047"/>
            <a:ext cx="1434626" cy="798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79" y="1133082"/>
            <a:ext cx="567820" cy="737878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68398" y="1103899"/>
            <a:ext cx="724473" cy="7982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30012" y="1086856"/>
            <a:ext cx="82477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</a:t>
            </a:r>
          </a:p>
          <a:p>
            <a:r>
              <a:rPr lang="en-US" sz="800" dirty="0"/>
              <a:t>CHERRYTREE</a:t>
            </a:r>
          </a:p>
        </p:txBody>
      </p:sp>
    </p:spTree>
    <p:extLst>
      <p:ext uri="{BB962C8B-B14F-4D97-AF65-F5344CB8AC3E}">
        <p14:creationId xmlns:p14="http://schemas.microsoft.com/office/powerpoint/2010/main" val="2061651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3338179"/>
            <a:ext cx="5306276" cy="3097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4175919"/>
            <a:ext cx="842962" cy="84296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3276600" y="3898900"/>
            <a:ext cx="2057400" cy="11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648200" y="4597400"/>
            <a:ext cx="3530600" cy="461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30" y="3066256"/>
            <a:ext cx="1800225" cy="25431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778500" y="2507734"/>
            <a:ext cx="3128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700/m   </a:t>
            </a:r>
            <a:r>
              <a:rPr lang="en-US" dirty="0" err="1"/>
              <a:t>Joepshe.Mary.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lindner,sap</a:t>
            </a:r>
            <a:r>
              <a:rPr lang="en-US" sz="800" strike="sngStrike" dirty="0"/>
              <a:t>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778500" y="2451100"/>
            <a:ext cx="736600" cy="48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829800" y="1241514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</a:t>
            </a:r>
            <a:r>
              <a:rPr lang="en-US" dirty="0" err="1"/>
              <a:t>Strasse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651500" y="3338179"/>
            <a:ext cx="6438900" cy="2986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54000" y="12733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54000" y="18004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21" name="Rectangle 20"/>
          <p:cNvSpPr/>
          <p:nvPr/>
        </p:nvSpPr>
        <p:spPr>
          <a:xfrm>
            <a:off x="9829800" y="1730435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Rudolf-Diesel-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61100" y="2046069"/>
            <a:ext cx="6451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HOMIE:LUX:COINTOWN:  STAONFROD:IPS 700/m IPX VIRNIG MARY</a:t>
            </a:r>
          </a:p>
          <a:p>
            <a:r>
              <a:rPr lang="en-US" dirty="0" err="1"/>
              <a:t>PETAGONE.</a:t>
            </a:r>
            <a:r>
              <a:rPr lang="en-US" strike="sngStrike" dirty="0" err="1"/>
              <a:t>deere</a:t>
            </a:r>
            <a:r>
              <a:rPr lang="en-US" dirty="0" err="1"/>
              <a:t>.HOCM:LUX:CONTONW.AUSCHWIT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siment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bruchsal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425" y="2690812"/>
            <a:ext cx="3105150" cy="14763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2843212"/>
            <a:ext cx="3105150" cy="14763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2995612"/>
            <a:ext cx="3105150" cy="147637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5" y="3148012"/>
            <a:ext cx="3105150" cy="14763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025" y="3300412"/>
            <a:ext cx="3105150" cy="14763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425" y="3452812"/>
            <a:ext cx="3105150" cy="147637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5" y="3605212"/>
            <a:ext cx="3105150" cy="14763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3757612"/>
            <a:ext cx="3105150" cy="147637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330700" y="2169807"/>
            <a:ext cx="3775075" cy="3316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4391025" y="2648551"/>
            <a:ext cx="4768850" cy="25854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073400" y="3898899"/>
            <a:ext cx="1130300" cy="13350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4962845" y="1630571"/>
            <a:ext cx="2669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mountain view </a:t>
            </a:r>
            <a:r>
              <a:rPr lang="en-US" strike="sngStrike" dirty="0" err="1"/>
              <a:t>caropratier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5555125" y="1086614"/>
            <a:ext cx="16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“The Massage”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354543" y="2095923"/>
            <a:ext cx="38347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HOCMEI:LUX:ABORTION:DM700/m</a:t>
            </a:r>
          </a:p>
          <a:p>
            <a:r>
              <a:rPr lang="en-US" dirty="0"/>
              <a:t>  </a:t>
            </a:r>
            <a:r>
              <a:rPr lang="en-US" sz="800" strike="sngStrike" dirty="0" err="1"/>
              <a:t>yamin;adi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stefanlinder,diens</a:t>
            </a:r>
            <a:r>
              <a:rPr lang="en-US" sz="800" strike="sngStrike" dirty="0"/>
              <a:t> fisher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5994400" y="2995612"/>
            <a:ext cx="2111375" cy="1781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8870950" y="2236788"/>
            <a:ext cx="2139950" cy="1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4146" y="22344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610225" y="1330252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Anatomy VIRIGN SWORN 35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4389139" y="4893508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/m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2688116" y="3733799"/>
            <a:ext cx="2464909" cy="17526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375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3338179"/>
            <a:ext cx="5306276" cy="30971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57610" y="4737253"/>
            <a:ext cx="1079653" cy="12338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1817783" y="2060154"/>
            <a:ext cx="2401677" cy="3095740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048405" y="1260835"/>
            <a:ext cx="1037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817783" y="1673702"/>
            <a:ext cx="490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Nick:HOMICE:LUX:</a:t>
            </a:r>
            <a:r>
              <a:rPr lang="en-US" strike="sngStrike" dirty="0" err="1"/>
              <a:t>sap:waldorf</a:t>
            </a:r>
            <a:r>
              <a:rPr lang="en-US" dirty="0" err="1"/>
              <a:t>:HATEHOLE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9658" y="15974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829800" y="1241514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</a:t>
            </a:r>
            <a:r>
              <a:rPr lang="en-US" dirty="0" err="1"/>
              <a:t>Strasse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927952" y="2533880"/>
            <a:ext cx="1972019" cy="3635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93073" y="1548544"/>
            <a:ext cx="952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Tipped over Grave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18583" y="1798283"/>
            <a:ext cx="3340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HOMCIDE:IS-A-BELL </a:t>
            </a:r>
            <a:r>
              <a:rPr lang="en-US" strike="sngStrike" dirty="0" err="1"/>
              <a:t>distache</a:t>
            </a:r>
            <a:r>
              <a:rPr lang="en-US" strike="sngStrike" dirty="0"/>
              <a:t> 1km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009" y="2426852"/>
            <a:ext cx="2619375" cy="174307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5199961" y="2908453"/>
            <a:ext cx="6588087" cy="37787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721" y="2866996"/>
            <a:ext cx="2184846" cy="122897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H="1">
            <a:off x="5352362" y="2607759"/>
            <a:ext cx="3561876" cy="4231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6964055" y="2220903"/>
            <a:ext cx="2032815" cy="12605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622573" y="2589115"/>
            <a:ext cx="1000516" cy="732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5815" y="1313177"/>
            <a:ext cx="96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Nick:HOMCEI:JEUSSE;HOMCP:PETER.St</a:t>
            </a:r>
            <a:r>
              <a:rPr lang="en-US" dirty="0"/>
              <a:t>. </a:t>
            </a:r>
            <a:r>
              <a:rPr lang="en-US" dirty="0" err="1"/>
              <a:t>Peter:HOMC:MAYOR</a:t>
            </a:r>
            <a:r>
              <a:rPr lang="en-US" dirty="0"/>
              <a:t>(</a:t>
            </a:r>
            <a:r>
              <a:rPr lang="en-US" dirty="0" err="1"/>
              <a:t>nonPoceMPA</a:t>
            </a:r>
            <a:r>
              <a:rPr lang="en-US" strike="sngStrike" dirty="0" err="1"/>
              <a:t>.ovelrays</a:t>
            </a:r>
            <a:r>
              <a:rPr lang="en-US" dirty="0"/>
              <a:t> POLICE)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15815" y="1098805"/>
            <a:ext cx="3150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WW2.40Y-Tenure:</a:t>
            </a:r>
            <a:r>
              <a:rPr lang="en-US" sz="800" strike="sngStrike" dirty="0"/>
              <a:t> x/y Angel </a:t>
            </a:r>
            <a:r>
              <a:rPr lang="en-US" sz="800" strike="sngStrike" dirty="0" err="1"/>
              <a:t>Mekrel</a:t>
            </a:r>
            <a:r>
              <a:rPr lang="en-US" sz="800" strike="sngStrike" dirty="0"/>
              <a:t>, Mayor </a:t>
            </a:r>
            <a:r>
              <a:rPr lang="en-US" sz="800" strike="sngStrike" dirty="0" err="1"/>
              <a:t>Johs</a:t>
            </a:r>
            <a:endParaRPr lang="en-US" sz="800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756029" y="1283471"/>
            <a:ext cx="1436328" cy="29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027644" y="1121335"/>
            <a:ext cx="9909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v2.FBI:KIDNAPPING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6085868" y="2423681"/>
            <a:ext cx="5836295" cy="426355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727" y="2220903"/>
            <a:ext cx="1863073" cy="104332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094453" y="2175539"/>
            <a:ext cx="2259811" cy="106362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448606" y="2291699"/>
            <a:ext cx="1662295" cy="694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910" y="2134261"/>
            <a:ext cx="1447902" cy="2036609"/>
          </a:xfrm>
          <a:prstGeom prst="rect">
            <a:avLst/>
          </a:prstGeom>
        </p:spPr>
      </p:pic>
      <p:sp>
        <p:nvSpPr>
          <p:cNvPr id="44" name="Isosceles Triangle 43"/>
          <p:cNvSpPr/>
          <p:nvPr/>
        </p:nvSpPr>
        <p:spPr>
          <a:xfrm>
            <a:off x="1817616" y="4167023"/>
            <a:ext cx="1636030" cy="152119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099827" y="3447116"/>
            <a:ext cx="1079653" cy="105327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Isosceles Triangle 42"/>
          <p:cNvSpPr/>
          <p:nvPr/>
        </p:nvSpPr>
        <p:spPr>
          <a:xfrm>
            <a:off x="2069709" y="3003837"/>
            <a:ext cx="1151836" cy="736389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1817783" y="3152565"/>
            <a:ext cx="1403762" cy="25651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402367" y="2074546"/>
            <a:ext cx="2829702" cy="40949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91785" y="2176824"/>
            <a:ext cx="249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ATOMLCOI(v2.PRESINET)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40714" y="2288388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Human resources</a:t>
            </a: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56029" y="2167615"/>
            <a:ext cx="224472" cy="440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233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46" y="1384300"/>
            <a:ext cx="3697408" cy="2593704"/>
          </a:xfrm>
          <a:prstGeom prst="rect">
            <a:avLst/>
          </a:prstGeom>
        </p:spPr>
      </p:pic>
      <p:sp>
        <p:nvSpPr>
          <p:cNvPr id="6" name="Isosceles Triangle 5"/>
          <p:cNvSpPr/>
          <p:nvPr/>
        </p:nvSpPr>
        <p:spPr>
          <a:xfrm>
            <a:off x="5651500" y="2171700"/>
            <a:ext cx="508000" cy="16637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46106" y="1168856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!red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651500" y="990600"/>
            <a:ext cx="38100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994900" y="1384300"/>
            <a:ext cx="21971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959600" y="1549400"/>
            <a:ext cx="2616200" cy="12319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56500" y="3003550"/>
            <a:ext cx="1562100" cy="4889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226300" y="2489200"/>
            <a:ext cx="2184400" cy="292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7556500" y="24892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4700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50200" y="24892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4070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337550" y="24892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356600" y="30861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8337550" y="24892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852805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731250" y="24892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92175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118600" y="24892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6755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258050" y="24638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6125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651750" y="24638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84860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84860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039100" y="24638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24230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8432800" y="24638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8629650" y="2476500"/>
            <a:ext cx="0" cy="2921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540500" y="1549400"/>
            <a:ext cx="3289300" cy="219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23046" y="1104146"/>
            <a:ext cx="474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IPX.INT MONETARY WAY; </a:t>
            </a:r>
            <a:r>
              <a:rPr lang="en-US" dirty="0" err="1"/>
              <a:t>MONESTARY.St</a:t>
            </a:r>
            <a:r>
              <a:rPr lang="en-US" dirty="0"/>
              <a:t>. Anselm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6" y="4233501"/>
            <a:ext cx="2721976" cy="1360988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9994900" y="4520295"/>
            <a:ext cx="219710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SQ.INT.VALLEY VIEW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14" y="4757858"/>
            <a:ext cx="739922" cy="3699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0" y="4883953"/>
            <a:ext cx="739922" cy="3699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7506" y="4572877"/>
            <a:ext cx="739922" cy="3699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906" y="4725277"/>
            <a:ext cx="739922" cy="36996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608746" y="4402989"/>
            <a:ext cx="9271854" cy="11915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0" y="5943600"/>
            <a:ext cx="2209800" cy="5207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MATHEW(LANGLEY)</a:t>
            </a:r>
          </a:p>
        </p:txBody>
      </p:sp>
      <p:sp>
        <p:nvSpPr>
          <p:cNvPr id="5" name="Oval 4"/>
          <p:cNvSpPr/>
          <p:nvPr/>
        </p:nvSpPr>
        <p:spPr>
          <a:xfrm>
            <a:off x="5397500" y="1384300"/>
            <a:ext cx="762000" cy="9940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13496" y="1398046"/>
            <a:ext cx="9271854" cy="29763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276423" y="1391067"/>
            <a:ext cx="883077" cy="1195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6570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100" y="3338179"/>
            <a:ext cx="5306276" cy="30971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800" y="1241514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!SQ.MAINSTREET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975" y="3181761"/>
            <a:ext cx="2686050" cy="170497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638300" y="2959100"/>
            <a:ext cx="149860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070100" y="2174935"/>
            <a:ext cx="214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G.GOD.VIRIGN.MARY</a:t>
            </a:r>
          </a:p>
        </p:txBody>
      </p:sp>
      <p:sp>
        <p:nvSpPr>
          <p:cNvPr id="14" name="Cloud 13"/>
          <p:cNvSpPr/>
          <p:nvPr/>
        </p:nvSpPr>
        <p:spPr>
          <a:xfrm>
            <a:off x="4218830" y="1952685"/>
            <a:ext cx="1177925" cy="9906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974975" y="3079567"/>
            <a:ext cx="2686050" cy="18945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3635375" y="3046899"/>
            <a:ext cx="2892425" cy="2150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5986463" y="3108111"/>
            <a:ext cx="5580913" cy="34617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127375" y="3111500"/>
            <a:ext cx="2892425" cy="21502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6192838" y="3302630"/>
            <a:ext cx="5374538" cy="31326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92100" y="13335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36700" y="1302971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41.SQ.2023 MAINSTREET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048405" y="1153113"/>
            <a:ext cx="10374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“Human Resources”</a:t>
            </a:r>
          </a:p>
        </p:txBody>
      </p:sp>
      <p:cxnSp>
        <p:nvCxnSpPr>
          <p:cNvPr id="53" name="Straight Connector 52"/>
          <p:cNvCxnSpPr>
            <a:stCxn id="52" idx="1"/>
            <a:endCxn id="52" idx="3"/>
          </p:cNvCxnSpPr>
          <p:nvPr/>
        </p:nvCxnSpPr>
        <p:spPr>
          <a:xfrm>
            <a:off x="5048405" y="1260835"/>
            <a:ext cx="1037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4391025" y="2648551"/>
            <a:ext cx="4768850" cy="25854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5994400" y="2995612"/>
            <a:ext cx="2111375" cy="1781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452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800" y="1241514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!SQ.MAINSTREET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103" y="6488668"/>
            <a:ext cx="23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11:53AM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42" y="1800343"/>
            <a:ext cx="1397594" cy="48442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694063" y="1686014"/>
            <a:ext cx="793214" cy="693629"/>
          </a:xfrm>
          <a:prstGeom prst="line">
            <a:avLst/>
          </a:prstGeom>
          <a:ln w="19050">
            <a:solidFill>
              <a:srgbClr val="F74B3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77346" y="1827111"/>
            <a:ext cx="7691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trike="sngStrike" dirty="0">
                <a:hlinkClick r:id="rId3"/>
              </a:rPr>
              <a:t>Steve.meiers@gmail.com</a:t>
            </a:r>
            <a:r>
              <a:rPr lang="en-US" sz="1600" dirty="0"/>
              <a:t>   </a:t>
            </a:r>
            <a:r>
              <a:rPr lang="en-US" sz="1600" strike="sngStrike" dirty="0"/>
              <a:t>“Leave”</a:t>
            </a:r>
            <a:r>
              <a:rPr lang="en-US" sz="1600" dirty="0"/>
              <a:t>	ATOMCLOCK(HOMICDIE:GHOST”.IPX.INT:2005)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42" y="2684585"/>
            <a:ext cx="1397594" cy="48442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694063" y="2570256"/>
            <a:ext cx="793214" cy="693629"/>
          </a:xfrm>
          <a:prstGeom prst="line">
            <a:avLst/>
          </a:prstGeom>
          <a:ln w="19050">
            <a:solidFill>
              <a:srgbClr val="F74B3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477346" y="1737577"/>
            <a:ext cx="9989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Cypress Hill, Oakley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477345" y="1781201"/>
            <a:ext cx="8032745" cy="4840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504" y="2738884"/>
            <a:ext cx="412673" cy="29856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2366575" y="2684585"/>
            <a:ext cx="1109762" cy="352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98275" y="2738884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HOMICDIE:PETER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13195" y="2703499"/>
            <a:ext cx="4715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HOMCE:LUX:dnaiel</a:t>
            </a:r>
            <a:r>
              <a:rPr lang="en-US" dirty="0"/>
              <a:t> HOMCEI:SUNSTOREK</a:t>
            </a:r>
            <a:r>
              <a:rPr lang="en-US" strike="sngStrike" dirty="0"/>
              <a:t>(Kodak)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366574" y="2646126"/>
            <a:ext cx="8143517" cy="4840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906" y="3788316"/>
            <a:ext cx="310725" cy="71023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574306" y="3573850"/>
            <a:ext cx="1663547" cy="1299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156" y="3823275"/>
            <a:ext cx="761395" cy="64942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5831100" y="3685137"/>
            <a:ext cx="814523" cy="816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690" y="3806696"/>
            <a:ext cx="448163" cy="673469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4899399" y="3656991"/>
            <a:ext cx="814523" cy="816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951643" y="3942496"/>
            <a:ext cx="308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trike="sngStrike" dirty="0"/>
              <a:t>(</a:t>
            </a:r>
            <a:r>
              <a:rPr lang="en-US" strike="sngStrike" dirty="0" err="1"/>
              <a:t>jacklin:sister.</a:t>
            </a:r>
            <a:r>
              <a:rPr lang="en-US" dirty="0" err="1"/>
              <a:t>VIRINA.MARY</a:t>
            </a:r>
            <a:r>
              <a:rPr lang="en-US" dirty="0"/>
              <a:t>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95232" y="3354941"/>
            <a:ext cx="284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HOMCE:LUX April/May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951643" y="3340394"/>
            <a:ext cx="3092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Rings Door with Cartoon Books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337990" y="3259139"/>
            <a:ext cx="1340149" cy="12576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776990" y="3248839"/>
            <a:ext cx="6733100" cy="12576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744474" y="3619395"/>
            <a:ext cx="631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 will call</a:t>
            </a:r>
          </a:p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76990" y="4540525"/>
            <a:ext cx="764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SQ.PENGON.</a:t>
            </a:r>
            <a:r>
              <a:rPr lang="en-US" strike="sngStrike" dirty="0" err="1"/>
              <a:t>deere.pur.employe.manfrem.mand</a:t>
            </a:r>
            <a:r>
              <a:rPr lang="en-US" strike="sngStrike" dirty="0"/>
              <a:t>(</a:t>
            </a:r>
            <a:r>
              <a:rPr lang="en-US" dirty="0"/>
              <a:t>St. Andrews).</a:t>
            </a:r>
            <a:r>
              <a:rPr lang="en-US" strike="sngStrike" dirty="0"/>
              <a:t>band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8328752" y="4873840"/>
            <a:ext cx="1355075" cy="403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606" y="4607480"/>
            <a:ext cx="410247" cy="410247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9829800" y="4771879"/>
            <a:ext cx="878595" cy="389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345255" y="4751330"/>
            <a:ext cx="17604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Winderlust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Wudnerking,Wunderland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2654462" y="5334732"/>
            <a:ext cx="7791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How I met you </a:t>
            </a:r>
            <a:r>
              <a:rPr lang="en-US" strike="sngStrike" dirty="0" err="1"/>
              <a:t>moehr</a:t>
            </a:r>
            <a:r>
              <a:rPr lang="en-US" strike="sngStrike" dirty="0"/>
              <a:t> </a:t>
            </a:r>
            <a:r>
              <a:rPr lang="en-US" strike="sngStrike" dirty="0" err="1"/>
              <a:t>tim</a:t>
            </a:r>
            <a:r>
              <a:rPr lang="en-US" strike="sngStrike" dirty="0"/>
              <a:t> cook </a:t>
            </a:r>
            <a:r>
              <a:rPr lang="en-US" dirty="0"/>
              <a:t>St. Nick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214390" y="5075460"/>
            <a:ext cx="169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!HOMCI:MAYOR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5508434" y="5334732"/>
            <a:ext cx="92989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951643" y="5271988"/>
            <a:ext cx="870333" cy="432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6848136" y="5704064"/>
            <a:ext cx="995874" cy="269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438332" y="5963336"/>
            <a:ext cx="2262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ATOMICLOCK(St. Nick)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6351793" y="5051609"/>
            <a:ext cx="2357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ATOMICLOCK(St. Peter)</a:t>
            </a:r>
          </a:p>
        </p:txBody>
      </p:sp>
      <p:cxnSp>
        <p:nvCxnSpPr>
          <p:cNvPr id="78" name="Straight Connector 77"/>
          <p:cNvCxnSpPr/>
          <p:nvPr/>
        </p:nvCxnSpPr>
        <p:spPr>
          <a:xfrm>
            <a:off x="2247368" y="4928335"/>
            <a:ext cx="8796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247368" y="6359604"/>
            <a:ext cx="8796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593631" y="5818808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Martin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79408" y="5358455"/>
            <a:ext cx="292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41.CPVA</a:t>
            </a:r>
            <a:r>
              <a:rPr lang="en-US" strike="sngStrike" dirty="0"/>
              <a:t>(</a:t>
            </a:r>
            <a:r>
              <a:rPr lang="en-US" strike="sngStrike" dirty="0" err="1"/>
              <a:t>ibm.daimer.lapcorp</a:t>
            </a:r>
            <a:r>
              <a:rPr lang="en-US" strike="sngStrike" dirty="0"/>
              <a:t>)</a:t>
            </a:r>
          </a:p>
        </p:txBody>
      </p:sp>
      <p:sp>
        <p:nvSpPr>
          <p:cNvPr id="82" name="Oval 81"/>
          <p:cNvSpPr/>
          <p:nvPr/>
        </p:nvSpPr>
        <p:spPr>
          <a:xfrm>
            <a:off x="1357076" y="5833127"/>
            <a:ext cx="589890" cy="429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1192332" y="6209585"/>
            <a:ext cx="589890" cy="4291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1487277" y="5893676"/>
            <a:ext cx="428657" cy="31590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002535" y="5704064"/>
            <a:ext cx="1046602" cy="784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9" y="4951998"/>
            <a:ext cx="1474949" cy="511237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530382" y="4814854"/>
            <a:ext cx="793214" cy="693629"/>
          </a:xfrm>
          <a:prstGeom prst="line">
            <a:avLst/>
          </a:prstGeom>
          <a:ln w="19050">
            <a:solidFill>
              <a:srgbClr val="F74B3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100671" y="4847626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90" name="Oval 89"/>
          <p:cNvSpPr/>
          <p:nvPr/>
        </p:nvSpPr>
        <p:spPr>
          <a:xfrm>
            <a:off x="530382" y="4223845"/>
            <a:ext cx="560288" cy="50134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912990" y="4391377"/>
            <a:ext cx="516459" cy="44254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839775" y="4093370"/>
            <a:ext cx="390313" cy="42122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</a:t>
            </a: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360679" y="4223845"/>
            <a:ext cx="1340926" cy="282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498068" y="4072349"/>
            <a:ext cx="1068371" cy="80149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59438" y="3701835"/>
            <a:ext cx="3049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1D8723 FEDARL COURT (100Y).MIAMA.LARRY</a:t>
            </a:r>
          </a:p>
          <a:p>
            <a:r>
              <a:rPr lang="en-US" sz="800" strike="sngStrike" dirty="0" err="1"/>
              <a:t>Achso</a:t>
            </a:r>
            <a:r>
              <a:rPr lang="en-US" sz="800" strike="sngStrike" dirty="0"/>
              <a:t>: 3-Store, 1 Store; 0 Store, -4 Stores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82966" y="3628707"/>
            <a:ext cx="17924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INTERNERT PAYMNET(IN STORE):RYAN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00671" y="3577415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ATM,AFT,HTM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022624" y="1123918"/>
            <a:ext cx="276550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WW2.GOALS</a:t>
            </a:r>
          </a:p>
          <a:p>
            <a:r>
              <a:rPr lang="en-US" sz="800" dirty="0"/>
              <a:t>	GOAL: VIRING MARY</a:t>
            </a:r>
          </a:p>
          <a:p>
            <a:r>
              <a:rPr lang="en-US" sz="800" dirty="0"/>
              <a:t>	GOAL: </a:t>
            </a:r>
            <a:r>
              <a:rPr lang="en-US" sz="800" dirty="0" err="1"/>
              <a:t>Greennspan</a:t>
            </a:r>
            <a:r>
              <a:rPr lang="en-US" sz="800" dirty="0"/>
              <a:t> (ATM) </a:t>
            </a:r>
            <a:r>
              <a:rPr lang="en-US" sz="800" strike="sngStrike" dirty="0"/>
              <a:t>ass-to-mouth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335420" y="5128240"/>
            <a:ext cx="8032745" cy="118667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097360" y="1544475"/>
            <a:ext cx="690765" cy="1640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5913195" y="1311142"/>
            <a:ext cx="21771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2010-&gt;2016</a:t>
            </a:r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9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togaf,Enterpirse</a:t>
            </a:r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318432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3841566" y="3677427"/>
            <a:ext cx="829586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800" y="1241514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Otto-Hahn-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93" y="1463764"/>
            <a:ext cx="1219200" cy="12192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93" y="2894121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9" y="1463764"/>
            <a:ext cx="793987" cy="1219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780" y="1550943"/>
            <a:ext cx="983225" cy="98322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765234" y="1550943"/>
            <a:ext cx="1487277" cy="983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38780" y="1335499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Anglea,VIRGINAI,Elke</a:t>
            </a:r>
            <a:endParaRPr lang="en-US" sz="800" dirty="0"/>
          </a:p>
        </p:txBody>
      </p:sp>
      <p:cxnSp>
        <p:nvCxnSpPr>
          <p:cNvPr id="11" name="Straight Connector 10"/>
          <p:cNvCxnSpPr>
            <a:stCxn id="9" idx="1"/>
          </p:cNvCxnSpPr>
          <p:nvPr/>
        </p:nvCxnSpPr>
        <p:spPr>
          <a:xfrm>
            <a:off x="2938780" y="1443221"/>
            <a:ext cx="300179" cy="20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690651" y="1300767"/>
            <a:ext cx="212409" cy="220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876176" y="2621347"/>
            <a:ext cx="2053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Mapping.0.1HAMBUR(</a:t>
            </a:r>
            <a:r>
              <a:rPr lang="en-US" sz="800" dirty="0" err="1"/>
              <a:t>ejb</a:t>
            </a:r>
            <a:r>
              <a:rPr lang="en-US" sz="800" dirty="0"/>
              <a:t>-mapping).Al </a:t>
            </a:r>
            <a:r>
              <a:rPr lang="en-US" sz="800" dirty="0" err="1"/>
              <a:t>Kaida</a:t>
            </a:r>
            <a:endParaRPr lang="en-US" sz="800" dirty="0"/>
          </a:p>
          <a:p>
            <a:r>
              <a:rPr lang="en-US" sz="800" dirty="0"/>
              <a:t>0.01 HOMCE:AUSLERNER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puma!pump</a:t>
            </a:r>
            <a:r>
              <a:rPr lang="en-US" sz="800" strike="sngStrike" dirty="0"/>
              <a:t>)</a:t>
            </a:r>
          </a:p>
        </p:txBody>
      </p:sp>
      <p:cxnSp>
        <p:nvCxnSpPr>
          <p:cNvPr id="27" name="Straight Connector 26"/>
          <p:cNvCxnSpPr>
            <a:stCxn id="21" idx="1"/>
          </p:cNvCxnSpPr>
          <p:nvPr/>
        </p:nvCxnSpPr>
        <p:spPr>
          <a:xfrm flipV="1">
            <a:off x="2876176" y="2621347"/>
            <a:ext cx="362783" cy="16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726" y="2621347"/>
            <a:ext cx="937602" cy="526813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5154726" y="3536414"/>
            <a:ext cx="85113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HOMEI:AUSNLER.silent</a:t>
            </a:r>
            <a:r>
              <a:rPr lang="en-US" dirty="0"/>
              <a:t>. </a:t>
            </a:r>
            <a:r>
              <a:rPr lang="en-US" dirty="0" err="1"/>
              <a:t>Tonsek</a:t>
            </a:r>
            <a:r>
              <a:rPr lang="en-US" dirty="0"/>
              <a:t>/</a:t>
            </a:r>
            <a:r>
              <a:rPr lang="en-US" dirty="0" err="1"/>
              <a:t>tonsak</a:t>
            </a:r>
            <a:r>
              <a:rPr lang="en-US" dirty="0"/>
              <a:t>/</a:t>
            </a:r>
            <a:r>
              <a:rPr lang="en-US" dirty="0" err="1"/>
              <a:t>github</a:t>
            </a:r>
            <a:r>
              <a:rPr lang="en-US" dirty="0"/>
              <a:t>/   P-I-Z-Z-A </a:t>
            </a:r>
            <a:r>
              <a:rPr lang="en-US" dirty="0" err="1"/>
              <a:t>ovent</a:t>
            </a:r>
            <a:r>
              <a:rPr lang="en-US" dirty="0"/>
              <a:t> 41.HECKPONT CHEILAR(</a:t>
            </a:r>
          </a:p>
          <a:p>
            <a:r>
              <a:rPr lang="en-US" sz="800" strike="sngStrike" dirty="0"/>
              <a:t>Japan </a:t>
            </a:r>
            <a:r>
              <a:rPr lang="en-US" sz="800" strike="sngStrike" dirty="0" err="1"/>
              <a:t>tonsek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  report to (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 old report to 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 young).</a:t>
            </a:r>
            <a:r>
              <a:rPr lang="en-US" sz="800" strike="sngStrike" dirty="0" err="1"/>
              <a:t>apple.touch.money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3796855" y="3743989"/>
            <a:ext cx="149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TORT-2 young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252511" y="3743989"/>
            <a:ext cx="1134737" cy="563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154726" y="2446492"/>
            <a:ext cx="1116887" cy="90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766" y="2631909"/>
            <a:ext cx="538557" cy="566902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5948525" y="2488724"/>
            <a:ext cx="1116887" cy="90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86127" y="2621347"/>
            <a:ext cx="42754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SFO-FRA</a:t>
            </a:r>
          </a:p>
          <a:p>
            <a:r>
              <a:rPr lang="en-US" dirty="0"/>
              <a:t>HOMC:KYSTAL: </a:t>
            </a:r>
            <a:r>
              <a:rPr lang="en-US" strike="sngStrike" dirty="0"/>
              <a:t>Elephant in Glass Vase Store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810" y="1222888"/>
            <a:ext cx="1268202" cy="1268202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3959980" y="1350948"/>
            <a:ext cx="1487277" cy="983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959980" y="1175477"/>
            <a:ext cx="107295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MATHEW</a:t>
            </a:r>
          </a:p>
        </p:txBody>
      </p:sp>
      <p:sp>
        <p:nvSpPr>
          <p:cNvPr id="56" name="Rectangle 55"/>
          <p:cNvSpPr/>
          <p:nvPr/>
        </p:nvSpPr>
        <p:spPr>
          <a:xfrm>
            <a:off x="4823876" y="1248009"/>
            <a:ext cx="2343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Auschwitz.HOMCE:LUX</a:t>
            </a:r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H="1" flipV="1">
            <a:off x="3796855" y="1300767"/>
            <a:ext cx="3771733" cy="59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4261" y="5132494"/>
            <a:ext cx="459326" cy="120631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74" y="5179731"/>
            <a:ext cx="1022410" cy="922768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6437782" y="5179731"/>
            <a:ext cx="2816317" cy="764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04305" y="6386042"/>
            <a:ext cx="253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don’t know my Birthday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5948526" y="4765914"/>
            <a:ext cx="546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HOMCE:AUSLANDER:St</a:t>
            </a:r>
            <a:r>
              <a:rPr lang="en-US" dirty="0"/>
              <a:t>. </a:t>
            </a:r>
            <a:r>
              <a:rPr lang="en-US" dirty="0" err="1"/>
              <a:t>Nick.Asylum</a:t>
            </a:r>
            <a:r>
              <a:rPr lang="en-US" dirty="0"/>
              <a:t> Soul !AUSCHIWT 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948525" y="4763108"/>
            <a:ext cx="5380745" cy="20886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1497893" y="6016209"/>
            <a:ext cx="2531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1991 </a:t>
            </a:r>
            <a:r>
              <a:rPr lang="en-US" strike="sngStrike" dirty="0"/>
              <a:t>pizza diablo </a:t>
            </a:r>
            <a:r>
              <a:rPr lang="en-US" strike="sngStrike" dirty="0" err="1"/>
              <a:t>serbvia</a:t>
            </a:r>
            <a:endParaRPr lang="en-US" strike="sngStrike" dirty="0"/>
          </a:p>
        </p:txBody>
      </p:sp>
      <p:sp>
        <p:nvSpPr>
          <p:cNvPr id="108" name="TextBox 107"/>
          <p:cNvSpPr txBox="1"/>
          <p:nvPr/>
        </p:nvSpPr>
        <p:spPr>
          <a:xfrm>
            <a:off x="1497894" y="5831543"/>
            <a:ext cx="4126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YUGOLSAVIA WAR.HOMICIDE:SUNSTORKE</a:t>
            </a:r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7589" y="5091127"/>
            <a:ext cx="1153792" cy="742419"/>
          </a:xfrm>
          <a:prstGeom prst="rect">
            <a:avLst/>
          </a:prstGeom>
        </p:spPr>
      </p:pic>
      <p:cxnSp>
        <p:nvCxnSpPr>
          <p:cNvPr id="111" name="Straight Connector 110"/>
          <p:cNvCxnSpPr/>
          <p:nvPr/>
        </p:nvCxnSpPr>
        <p:spPr>
          <a:xfrm>
            <a:off x="1502096" y="5178660"/>
            <a:ext cx="1705050" cy="45860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737589" y="4733649"/>
            <a:ext cx="2414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</a:t>
            </a:r>
            <a:r>
              <a:rPr lang="en-US" strike="sngStrike" dirty="0"/>
              <a:t> </a:t>
            </a:r>
            <a:r>
              <a:rPr lang="en-US" strike="sngStrike" dirty="0" err="1"/>
              <a:t>putin</a:t>
            </a:r>
            <a:r>
              <a:rPr lang="en-US" strike="sngStrike" dirty="0"/>
              <a:t> soviet union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536875" y="4759568"/>
            <a:ext cx="4087214" cy="20886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68" y="3887238"/>
            <a:ext cx="789381" cy="78938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415" y="4099682"/>
            <a:ext cx="644939" cy="644939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" y="3172888"/>
            <a:ext cx="793987" cy="1219494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3" y="5143395"/>
            <a:ext cx="793987" cy="1219494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950" y="2682964"/>
            <a:ext cx="525157" cy="561458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>
            <a:off x="11075113" y="2356013"/>
            <a:ext cx="1116887" cy="90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>
            <a:off x="10895827" y="2509069"/>
            <a:ext cx="1116887" cy="90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646" y="3172042"/>
            <a:ext cx="415377" cy="415377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 flipV="1">
            <a:off x="4268361" y="2711416"/>
            <a:ext cx="1879686" cy="1145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450" y="1819853"/>
            <a:ext cx="876291" cy="42859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89" y="1949598"/>
            <a:ext cx="1000990" cy="523098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850" y="1972253"/>
            <a:ext cx="876291" cy="428591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250" y="2124653"/>
            <a:ext cx="876291" cy="428591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650" y="2277053"/>
            <a:ext cx="876291" cy="428591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659" y="2187080"/>
            <a:ext cx="876291" cy="428591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702" y="2118977"/>
            <a:ext cx="876291" cy="428591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33" y="1852052"/>
            <a:ext cx="876291" cy="428591"/>
          </a:xfrm>
          <a:prstGeom prst="rect">
            <a:avLst/>
          </a:prstGeom>
        </p:spPr>
      </p:pic>
      <p:pic>
        <p:nvPicPr>
          <p:cNvPr id="134" name="Picture 13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833" y="1793680"/>
            <a:ext cx="876291" cy="428591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05" y="1887789"/>
            <a:ext cx="876291" cy="428591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>
            <a:off x="7308102" y="1758334"/>
            <a:ext cx="2102308" cy="730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287450" y="1621102"/>
            <a:ext cx="2122960" cy="9958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7297383" y="2249006"/>
            <a:ext cx="467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sz="800" strike="sngStrike" dirty="0" err="1"/>
              <a:t>Ibm.tivol.framework</a:t>
            </a:r>
            <a:r>
              <a:rPr lang="en-US" dirty="0"/>
              <a:t>.</a:t>
            </a:r>
            <a:r>
              <a:rPr lang="en-US" sz="800" strike="sngStrike" dirty="0"/>
              <a:t>(Send_email_.</a:t>
            </a:r>
            <a:r>
              <a:rPr lang="en-US" sz="800" strike="sngStrike" dirty="0" err="1"/>
              <a:t>appeltouch.money.nonPolciCfgLogial</a:t>
            </a:r>
            <a:r>
              <a:rPr lang="en-US" sz="800" strike="sngStrike" dirty="0"/>
              <a:t> x/y </a:t>
            </a:r>
            <a:r>
              <a:rPr lang="en-US" sz="800" strike="sngStrike" dirty="0" err="1"/>
              <a:t>phical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coodiantes</a:t>
            </a:r>
            <a:r>
              <a:rPr lang="en-US" sz="800" strike="sngStrike" dirty="0"/>
              <a:t>)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5272515" y="987795"/>
            <a:ext cx="242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  <a:r>
              <a:rPr lang="en-US" dirty="0"/>
              <a:t>.v1.FBI:KIDNAPPING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7178440" y="1136715"/>
            <a:ext cx="188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Game Boy 300DM</a:t>
            </a:r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49" y="1174285"/>
            <a:ext cx="1301007" cy="679881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649" y="1326685"/>
            <a:ext cx="1301007" cy="679881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049" y="1479085"/>
            <a:ext cx="1301007" cy="67988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8077884" y="1222888"/>
            <a:ext cx="1332526" cy="8960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954678" y="1386014"/>
            <a:ext cx="1332526" cy="8960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8448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Connector 172"/>
          <p:cNvCxnSpPr/>
          <p:nvPr/>
        </p:nvCxnSpPr>
        <p:spPr>
          <a:xfrm flipV="1">
            <a:off x="2657194" y="5150474"/>
            <a:ext cx="1399142" cy="1219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554" y="5471226"/>
            <a:ext cx="761772" cy="76177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702" y="3748256"/>
            <a:ext cx="667206" cy="667206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4912232" y="3496053"/>
            <a:ext cx="970333" cy="2865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800" y="1241514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Rudolf-Diesel-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93" y="1463764"/>
            <a:ext cx="1219200" cy="12192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93" y="2894121"/>
            <a:ext cx="1219200" cy="1219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1" y="1564538"/>
            <a:ext cx="793987" cy="121949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57" y="3172888"/>
            <a:ext cx="793987" cy="1219494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3" y="5143395"/>
            <a:ext cx="793987" cy="1219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95" y="1573766"/>
            <a:ext cx="841011" cy="84101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679972" y="1340374"/>
            <a:ext cx="1399142" cy="1219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386483" y="1686014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53748" y="1345686"/>
            <a:ext cx="12618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HOMC:JEUSE:</a:t>
            </a:r>
            <a:r>
              <a:rPr lang="en-US" sz="800" strike="sngStrike" dirty="0"/>
              <a:t>(unplugged)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166524" y="1596480"/>
            <a:ext cx="6848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Soundtrack: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86483" y="1898570"/>
            <a:ext cx="4949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SexAbuse</a:t>
            </a:r>
            <a:r>
              <a:rPr lang="en-US" dirty="0"/>
              <a:t>:</a:t>
            </a:r>
            <a:r>
              <a:rPr lang="en-US" strike="sngStrike" dirty="0"/>
              <a:t> </a:t>
            </a:r>
            <a:r>
              <a:rPr lang="en-US" sz="800" strike="sngStrike" dirty="0"/>
              <a:t>(tonight going out)</a:t>
            </a:r>
            <a:r>
              <a:rPr lang="en-US" dirty="0"/>
              <a:t> v1.FBI:KIDNAPPING</a:t>
            </a:r>
          </a:p>
          <a:p>
            <a:r>
              <a:rPr lang="en-US" dirty="0"/>
              <a:t>	   		   v2.FBI:KIDNAPPING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21975" y="2525269"/>
            <a:ext cx="1514004" cy="212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LEVEL:CPVA(!PAUL. Studio)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NAME CHANE</a:t>
            </a:r>
            <a:r>
              <a:rPr lang="en-US" sz="800" strike="sngStrike" dirty="0">
                <a:solidFill>
                  <a:schemeClr val="tx1"/>
                </a:solidFill>
              </a:rPr>
              <a:t>(free pizza)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26748" y="1257643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Thomas-is-dieter</a:t>
            </a:r>
            <a:r>
              <a:rPr lang="en-US" dirty="0" err="1"/>
              <a:t>:</a:t>
            </a:r>
            <a:r>
              <a:rPr lang="en-US" sz="800" strike="sngStrike" dirty="0" err="1"/>
              <a:t>fall</a:t>
            </a:r>
            <a:r>
              <a:rPr lang="en-US" sz="800" strike="sngStrike" dirty="0"/>
              <a:t> on </a:t>
            </a:r>
            <a:r>
              <a:rPr lang="en-US" sz="800" strike="sngStrike" dirty="0" err="1"/>
              <a:t>vagain</a:t>
            </a:r>
            <a:r>
              <a:rPr lang="en-US" sz="800" strike="sngStrike" dirty="0"/>
              <a:t> wine(</a:t>
            </a:r>
            <a:r>
              <a:rPr lang="en-US" sz="800" strike="sngStrike" dirty="0" err="1"/>
              <a:t>slinewein</a:t>
            </a:r>
            <a:r>
              <a:rPr lang="en-US" sz="800" strike="sngStrike" dirty="0"/>
              <a:t>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310" y="1313820"/>
            <a:ext cx="397856" cy="43486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27182" y="1148384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1995/6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341" y="1748686"/>
            <a:ext cx="1215404" cy="12154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520107" y="1710423"/>
            <a:ext cx="20167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2010 PRESIEDENT</a:t>
            </a:r>
          </a:p>
          <a:p>
            <a:r>
              <a:rPr lang="en-US" dirty="0"/>
              <a:t>.SQ.DEA</a:t>
            </a:r>
          </a:p>
          <a:p>
            <a:r>
              <a:rPr lang="en-US" sz="800" dirty="0"/>
              <a:t>(</a:t>
            </a:r>
            <a:r>
              <a:rPr lang="en-US" sz="1600" strike="sngStrike" dirty="0"/>
              <a:t>scheduler</a:t>
            </a:r>
          </a:p>
          <a:p>
            <a:r>
              <a:rPr lang="en-US" sz="800" strike="sngStrike" dirty="0" err="1"/>
              <a:t>r,lgocal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 !crack</a:t>
            </a:r>
            <a:r>
              <a:rPr lang="en-US" sz="800" dirty="0"/>
              <a:t>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1591" y="3002353"/>
            <a:ext cx="1044154" cy="130389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0774496" y="3172888"/>
            <a:ext cx="1117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z/OS</a:t>
            </a:r>
          </a:p>
          <a:p>
            <a:r>
              <a:rPr lang="en-US" dirty="0"/>
              <a:t>Scheduler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0774496" y="3172888"/>
            <a:ext cx="1117614" cy="782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286693" y="1232652"/>
            <a:ext cx="17443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Scheduled: Drops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crack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849957" y="300235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$21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751" y="2122204"/>
            <a:ext cx="940337" cy="468367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51" y="2274604"/>
            <a:ext cx="940337" cy="46836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634" y="2394166"/>
            <a:ext cx="940337" cy="46836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3053748" y="1994271"/>
            <a:ext cx="1511140" cy="969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273707" y="1850921"/>
            <a:ext cx="1511140" cy="969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235318" y="1997236"/>
            <a:ext cx="1273607" cy="9101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791460" y="16860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352" y="1502010"/>
            <a:ext cx="604583" cy="452854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V="1">
            <a:off x="2337545" y="1603946"/>
            <a:ext cx="715555" cy="1447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844" y="3253881"/>
            <a:ext cx="579475" cy="57947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3147095" y="3253881"/>
            <a:ext cx="882182" cy="400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679972" y="3020339"/>
            <a:ext cx="2442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JFK(Music </a:t>
            </a:r>
            <a:r>
              <a:rPr lang="en-US" dirty="0" err="1"/>
              <a:t>Gynasium</a:t>
            </a:r>
            <a:r>
              <a:rPr lang="en-US" dirty="0"/>
              <a:t>)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330" y="3748256"/>
            <a:ext cx="534349" cy="534349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491543" y="3413303"/>
            <a:ext cx="2881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JFK(!</a:t>
            </a:r>
            <a:r>
              <a:rPr lang="en-US" dirty="0">
                <a:solidFill>
                  <a:schemeClr val="bg1"/>
                </a:solidFill>
              </a:rPr>
              <a:t>MATHEW</a:t>
            </a:r>
            <a:r>
              <a:rPr lang="en-US" dirty="0"/>
              <a:t>:!</a:t>
            </a:r>
            <a:r>
              <a:rPr lang="en-US" strike="sngStrike" dirty="0" err="1"/>
              <a:t>Sagging.eval</a:t>
            </a:r>
            <a:r>
              <a:rPr lang="en-US" dirty="0"/>
              <a:t>)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4704202" y="4015430"/>
            <a:ext cx="2500829" cy="97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4508925" y="3416343"/>
            <a:ext cx="2829778" cy="9101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H="1" flipV="1">
            <a:off x="3235318" y="3371685"/>
            <a:ext cx="1024770" cy="461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3147095" y="3172888"/>
            <a:ext cx="1801055" cy="80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3221030" y="4272797"/>
            <a:ext cx="1118383" cy="285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Rudolf-Diesel-</a:t>
            </a:r>
            <a:r>
              <a:rPr lang="en-US" sz="800" dirty="0" err="1"/>
              <a:t>Strasse</a:t>
            </a:r>
            <a:endParaRPr lang="en-US" sz="800" dirty="0"/>
          </a:p>
        </p:txBody>
      </p:sp>
      <p:cxnSp>
        <p:nvCxnSpPr>
          <p:cNvPr id="73" name="Straight Arrow Connector 72"/>
          <p:cNvCxnSpPr>
            <a:stCxn id="126" idx="3"/>
          </p:cNvCxnSpPr>
          <p:nvPr/>
        </p:nvCxnSpPr>
        <p:spPr>
          <a:xfrm>
            <a:off x="4339413" y="4415462"/>
            <a:ext cx="27379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/>
          <p:cNvSpPr/>
          <p:nvPr/>
        </p:nvSpPr>
        <p:spPr>
          <a:xfrm>
            <a:off x="7104825" y="4272797"/>
            <a:ext cx="1118383" cy="285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JFK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rls</a:t>
            </a:r>
            <a:r>
              <a:rPr lang="en-US" sz="800" strike="sngStrike" dirty="0"/>
              <a:t>)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045941" y="4539042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HOMICDIE:LUX:VHS:FBI:WMD for </a:t>
            </a:r>
            <a:r>
              <a:rPr lang="en-US" sz="800" dirty="0" err="1"/>
              <a:t>Schoolschooter</a:t>
            </a:r>
            <a:r>
              <a:rPr lang="en-US" sz="800" strike="sngStrike" dirty="0"/>
              <a:t>(Jason </a:t>
            </a:r>
            <a:r>
              <a:rPr lang="en-US" sz="800" strike="sngStrike" dirty="0" err="1"/>
              <a:t>Seavers</a:t>
            </a:r>
            <a:r>
              <a:rPr lang="en-US" sz="800" strike="sngStrike" dirty="0"/>
              <a:t>)</a:t>
            </a:r>
          </a:p>
          <a:p>
            <a:r>
              <a:rPr lang="en-US" sz="800" dirty="0"/>
              <a:t>VIRING.MARY</a:t>
            </a:r>
            <a:r>
              <a:rPr lang="en-US" sz="800" strike="sngStrike" dirty="0"/>
              <a:t>(boner;!</a:t>
            </a:r>
            <a:r>
              <a:rPr lang="en-US" sz="800" strike="sngStrike" dirty="0" err="1"/>
              <a:t>stanei</a:t>
            </a:r>
            <a:r>
              <a:rPr lang="en-US" sz="800" strike="sngStrike" dirty="0"/>
              <a:t>).</a:t>
            </a:r>
            <a:r>
              <a:rPr lang="en-US" sz="800" dirty="0" err="1"/>
              <a:t>AUSHWIT</a:t>
            </a:r>
            <a:r>
              <a:rPr lang="en-US" sz="800" strike="sngStrike" dirty="0" err="1"/>
              <a:t>.furniss</a:t>
            </a:r>
            <a:endParaRPr lang="en-US" sz="800" strike="sngStrike" dirty="0"/>
          </a:p>
        </p:txBody>
      </p:sp>
      <p:cxnSp>
        <p:nvCxnSpPr>
          <p:cNvPr id="76" name="Straight Arrow Connector 75"/>
          <p:cNvCxnSpPr>
            <a:stCxn id="46" idx="3"/>
          </p:cNvCxnSpPr>
          <p:nvPr/>
        </p:nvCxnSpPr>
        <p:spPr>
          <a:xfrm>
            <a:off x="3942319" y="3543619"/>
            <a:ext cx="1627986" cy="5697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358" y="4617021"/>
            <a:ext cx="530763" cy="380547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3053100" y="4617021"/>
            <a:ext cx="1286313" cy="380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3988106" y="4755029"/>
            <a:ext cx="3350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1994-1997/8 PAUL: </a:t>
            </a:r>
            <a:r>
              <a:rPr lang="en-US" sz="800" strike="sngStrike" dirty="0"/>
              <a:t>the police are going </a:t>
            </a:r>
            <a:r>
              <a:rPr lang="en-US" sz="800" strike="sngStrike" dirty="0" err="1"/>
              <a:t>thourh</a:t>
            </a:r>
            <a:r>
              <a:rPr lang="en-US" sz="800" strike="sngStrike" dirty="0"/>
              <a:t> all you shit, get the fuck out.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307617" y="4617021"/>
            <a:ext cx="680489" cy="3512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263076" y="3268062"/>
            <a:ext cx="869295" cy="5970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061799" y="1525687"/>
            <a:ext cx="869295" cy="483720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96032" y="1145631"/>
            <a:ext cx="1787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CHECKPOINT CHARLIE</a:t>
            </a:r>
          </a:p>
        </p:txBody>
      </p:sp>
      <p:sp>
        <p:nvSpPr>
          <p:cNvPr id="83" name="Round Single Corner Rectangle 82"/>
          <p:cNvSpPr/>
          <p:nvPr/>
        </p:nvSpPr>
        <p:spPr>
          <a:xfrm>
            <a:off x="11463" y="1167819"/>
            <a:ext cx="771803" cy="286439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-32647" y="1399429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Compact Disk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108338" y="1474580"/>
            <a:ext cx="382477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3136454" y="2907386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Compact Disk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4328932" y="2814864"/>
            <a:ext cx="1663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“Show and Tell”</a:t>
            </a:r>
          </a:p>
        </p:txBody>
      </p:sp>
      <p:cxnSp>
        <p:nvCxnSpPr>
          <p:cNvPr id="90" name="Straight Connector 89"/>
          <p:cNvCxnSpPr>
            <a:stCxn id="123" idx="2"/>
          </p:cNvCxnSpPr>
          <p:nvPr/>
        </p:nvCxnSpPr>
        <p:spPr>
          <a:xfrm flipV="1">
            <a:off x="5923814" y="3546523"/>
            <a:ext cx="861399" cy="779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991" y="1438509"/>
            <a:ext cx="205098" cy="154417"/>
          </a:xfrm>
          <a:prstGeom prst="rect">
            <a:avLst/>
          </a:prstGeom>
        </p:spPr>
      </p:pic>
      <p:cxnSp>
        <p:nvCxnSpPr>
          <p:cNvPr id="151" name="Straight Connector 150"/>
          <p:cNvCxnSpPr/>
          <p:nvPr/>
        </p:nvCxnSpPr>
        <p:spPr>
          <a:xfrm flipV="1">
            <a:off x="4737423" y="1408345"/>
            <a:ext cx="195207" cy="2211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flipV="1">
            <a:off x="4315632" y="1438509"/>
            <a:ext cx="730093" cy="77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" name="Picture 11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89" y="5416551"/>
            <a:ext cx="1004136" cy="752133"/>
          </a:xfrm>
          <a:prstGeom prst="rect">
            <a:avLst/>
          </a:prstGeom>
        </p:spPr>
      </p:pic>
      <p:pic>
        <p:nvPicPr>
          <p:cNvPr id="152" name="Picture 15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04" y="5393125"/>
            <a:ext cx="1290442" cy="764542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>
            <a:off x="6305504" y="1241514"/>
            <a:ext cx="2684260" cy="2222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15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514" y="5366960"/>
            <a:ext cx="893024" cy="893024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722" y="5040784"/>
            <a:ext cx="1219200" cy="1219200"/>
          </a:xfrm>
          <a:prstGeom prst="rect">
            <a:avLst/>
          </a:prstGeom>
        </p:spPr>
      </p:pic>
      <p:cxnSp>
        <p:nvCxnSpPr>
          <p:cNvPr id="158" name="Straight Connector 157"/>
          <p:cNvCxnSpPr/>
          <p:nvPr/>
        </p:nvCxnSpPr>
        <p:spPr>
          <a:xfrm flipV="1">
            <a:off x="4412488" y="5416551"/>
            <a:ext cx="286503" cy="554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/>
          <p:nvPr/>
        </p:nvCxnSpPr>
        <p:spPr>
          <a:xfrm flipH="1" flipV="1">
            <a:off x="4948150" y="6004193"/>
            <a:ext cx="317451" cy="164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/>
          <p:nvPr/>
        </p:nvCxnSpPr>
        <p:spPr>
          <a:xfrm flipH="1">
            <a:off x="5281538" y="5416551"/>
            <a:ext cx="2826876" cy="669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4339413" y="5386142"/>
            <a:ext cx="3482562" cy="9101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2676374" y="5486803"/>
            <a:ext cx="2456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IPX VIRGINIA(</a:t>
            </a:r>
            <a:r>
              <a:rPr lang="en-US" sz="800" strike="sngStrike" dirty="0" err="1"/>
              <a:t>gheoho</a:t>
            </a:r>
            <a:r>
              <a:rPr lang="en-US" sz="800" strike="sngStrike" dirty="0"/>
              <a:t>(who is god?(</a:t>
            </a:r>
            <a:r>
              <a:rPr lang="en-US" sz="800" strike="sngStrike" dirty="0" err="1"/>
              <a:t>heber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miciheal.tattoo</a:t>
            </a:r>
            <a:r>
              <a:rPr lang="en-US" sz="800" dirty="0"/>
              <a:t>)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NAVY.</a:t>
            </a:r>
            <a:r>
              <a:rPr lang="en-US" sz="800" strike="sngStrike" dirty="0" err="1"/>
              <a:t>tatto</a:t>
            </a:r>
            <a:endParaRPr lang="en-US" sz="800" strike="sngStrike" dirty="0"/>
          </a:p>
          <a:p>
            <a:r>
              <a:rPr lang="en-US" sz="800" dirty="0"/>
              <a:t>   </a:t>
            </a:r>
            <a:r>
              <a:rPr lang="en-US" sz="800" strike="sngStrike" dirty="0"/>
              <a:t>guns and roses; did not go to the show</a:t>
            </a:r>
          </a:p>
        </p:txBody>
      </p:sp>
      <p:sp>
        <p:nvSpPr>
          <p:cNvPr id="165" name="TextBox 164"/>
          <p:cNvSpPr txBox="1"/>
          <p:nvPr/>
        </p:nvSpPr>
        <p:spPr>
          <a:xfrm>
            <a:off x="10808593" y="5649630"/>
            <a:ext cx="9076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Lemon Tree </a:t>
            </a:r>
            <a:r>
              <a:rPr lang="en-US" sz="800" dirty="0"/>
              <a:t>1995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9826128" y="4941642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Rudolf-Diesel-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9705620" y="5503623"/>
            <a:ext cx="24513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“</a:t>
            </a:r>
            <a:r>
              <a:rPr lang="en-US" sz="800" strike="sngStrike" dirty="0"/>
              <a:t>Eden”: Fools Garden: </a:t>
            </a:r>
            <a:r>
              <a:rPr lang="en-US" sz="800" dirty="0"/>
              <a:t>IPX </a:t>
            </a:r>
            <a:r>
              <a:rPr lang="en-US" sz="800" strike="sngStrike" dirty="0"/>
              <a:t>Walnut Tree</a:t>
            </a:r>
            <a:r>
              <a:rPr lang="en-US" sz="800" dirty="0"/>
              <a:t> 1981/2 WATER</a:t>
            </a:r>
          </a:p>
        </p:txBody>
      </p:sp>
      <p:sp>
        <p:nvSpPr>
          <p:cNvPr id="168" name="Round Single Corner Rectangle 167"/>
          <p:cNvSpPr/>
          <p:nvPr/>
        </p:nvSpPr>
        <p:spPr>
          <a:xfrm>
            <a:off x="8934439" y="5485072"/>
            <a:ext cx="771803" cy="286439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9784689" y="5496183"/>
            <a:ext cx="2372243" cy="36889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cxnSp>
        <p:nvCxnSpPr>
          <p:cNvPr id="171" name="Straight Connector 170"/>
          <p:cNvCxnSpPr/>
          <p:nvPr/>
        </p:nvCxnSpPr>
        <p:spPr>
          <a:xfrm flipV="1">
            <a:off x="5347889" y="5649630"/>
            <a:ext cx="1698052" cy="610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Rectangle 17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0574435" y="1775358"/>
            <a:ext cx="1663913" cy="25092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10645533" y="2599609"/>
            <a:ext cx="1558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ATOMCLOCH:</a:t>
            </a:r>
          </a:p>
          <a:p>
            <a:r>
              <a:rPr lang="en-US" sz="1600" dirty="0"/>
              <a:t>SCHEDULER</a:t>
            </a:r>
          </a:p>
          <a:p>
            <a:r>
              <a:rPr lang="en-US" sz="1600" strike="sngStrike" dirty="0"/>
              <a:t>Level: Search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1994419" y="6441874"/>
            <a:ext cx="984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Francis.Vp</a:t>
            </a:r>
            <a:r>
              <a:rPr lang="en-US" dirty="0"/>
              <a:t> </a:t>
            </a:r>
            <a:r>
              <a:rPr lang="en-US" dirty="0" err="1"/>
              <a:t>Germany.Grazzi</a:t>
            </a:r>
            <a:r>
              <a:rPr lang="en-US" dirty="0"/>
              <a:t>. “Pizza” !AUSCHWITH.bar.KING.!</a:t>
            </a:r>
            <a:r>
              <a:rPr lang="en-US" dirty="0" err="1"/>
              <a:t>HOCM:MAORY:Anglea</a:t>
            </a:r>
            <a:r>
              <a:rPr lang="en-US" dirty="0"/>
              <a:t>: </a:t>
            </a:r>
            <a:r>
              <a:rPr lang="en-US" sz="800" strike="sngStrike" dirty="0"/>
              <a:t>rom home-to-</a:t>
            </a:r>
            <a:r>
              <a:rPr lang="en-US" sz="800" strike="sngStrike" dirty="0" err="1"/>
              <a:t>crie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scmen</a:t>
            </a:r>
            <a:endParaRPr lang="en-US" sz="800" strike="sngStrike" dirty="0"/>
          </a:p>
        </p:txBody>
      </p:sp>
      <p:cxnSp>
        <p:nvCxnSpPr>
          <p:cNvPr id="178" name="Straight Connector 177"/>
          <p:cNvCxnSpPr/>
          <p:nvPr/>
        </p:nvCxnSpPr>
        <p:spPr>
          <a:xfrm>
            <a:off x="9784689" y="6296292"/>
            <a:ext cx="789746" cy="699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1353126" y="644187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ELKE:</a:t>
            </a:r>
          </a:p>
        </p:txBody>
      </p:sp>
      <p:cxnSp>
        <p:nvCxnSpPr>
          <p:cNvPr id="181" name="Straight Connector 180"/>
          <p:cNvCxnSpPr>
            <a:stCxn id="179" idx="1"/>
            <a:endCxn id="176" idx="3"/>
          </p:cNvCxnSpPr>
          <p:nvPr/>
        </p:nvCxnSpPr>
        <p:spPr>
          <a:xfrm>
            <a:off x="1353126" y="6626540"/>
            <a:ext cx="10484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2" name="Picture 181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977" y="5854057"/>
            <a:ext cx="1018991" cy="678092"/>
          </a:xfrm>
          <a:prstGeom prst="rect">
            <a:avLst/>
          </a:prstGeom>
        </p:spPr>
      </p:pic>
      <p:cxnSp>
        <p:nvCxnSpPr>
          <p:cNvPr id="184" name="Straight Connector 183"/>
          <p:cNvCxnSpPr/>
          <p:nvPr/>
        </p:nvCxnSpPr>
        <p:spPr>
          <a:xfrm>
            <a:off x="8223208" y="6004193"/>
            <a:ext cx="1700444" cy="255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905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35" y="3238291"/>
            <a:ext cx="937602" cy="5268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775" y="3248853"/>
            <a:ext cx="538557" cy="5669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86136" y="3238291"/>
            <a:ext cx="42754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SFO-FRA</a:t>
            </a:r>
          </a:p>
          <a:p>
            <a:r>
              <a:rPr lang="en-US" dirty="0"/>
              <a:t>HOMC:KYSTAL: </a:t>
            </a:r>
            <a:r>
              <a:rPr lang="en-US" strike="sngStrike" dirty="0"/>
              <a:t>Elephant in Glass Vase Store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959" y="3299908"/>
            <a:ext cx="525157" cy="56145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655" y="3788986"/>
            <a:ext cx="415377" cy="41537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70323" y="2633031"/>
            <a:ext cx="3803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HOMCI:AUSLAENDER:HOMICIDE:BILL: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5982159" y="1311006"/>
            <a:ext cx="3029638" cy="128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</p:cNvCxnSpPr>
          <p:nvPr/>
        </p:nvCxnSpPr>
        <p:spPr>
          <a:xfrm flipV="1">
            <a:off x="5973800" y="2555913"/>
            <a:ext cx="3511723" cy="26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81348" y="1126340"/>
            <a:ext cx="227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HOMC:KYSTAL </a:t>
            </a:r>
            <a:r>
              <a:rPr lang="en-US" dirty="0" err="1"/>
              <a:t>ATB</a:t>
            </a:r>
            <a:r>
              <a:rPr lang="en-US" strike="sngStrike" dirty="0" err="1"/>
              <a:t>!lux</a:t>
            </a:r>
            <a:endParaRPr lang="en-US" strike="sngStrik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89895" y="2699841"/>
            <a:ext cx="23021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HOMC:LUX </a:t>
            </a:r>
            <a:r>
              <a:rPr lang="en-US" sz="800" strike="sngStrike" dirty="0"/>
              <a:t>High </a:t>
            </a:r>
            <a:r>
              <a:rPr lang="en-US" sz="800" strike="sngStrike" dirty="0" err="1"/>
              <a:t>Rise.daniel.welding</a:t>
            </a:r>
            <a:endParaRPr lang="en-US" sz="800" strike="sngStrike" dirty="0"/>
          </a:p>
          <a:p>
            <a:r>
              <a:rPr lang="en-US" sz="800" strike="sngStrike" dirty="0"/>
              <a:t>“Person Onsite”</a:t>
            </a:r>
          </a:p>
        </p:txBody>
      </p:sp>
      <p:sp>
        <p:nvSpPr>
          <p:cNvPr id="21" name="Cube 20"/>
          <p:cNvSpPr/>
          <p:nvPr/>
        </p:nvSpPr>
        <p:spPr>
          <a:xfrm>
            <a:off x="8560106" y="1311006"/>
            <a:ext cx="451691" cy="1288974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534654" y="3210482"/>
            <a:ext cx="7297297" cy="10819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646269" y="2885603"/>
            <a:ext cx="177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): </a:t>
            </a:r>
            <a:r>
              <a:rPr lang="en-US" strike="sngStrike" dirty="0" err="1"/>
              <a:t>Tonsek</a:t>
            </a:r>
            <a:endParaRPr lang="en-US" strike="sngStrike" dirty="0"/>
          </a:p>
        </p:txBody>
      </p:sp>
      <p:cxnSp>
        <p:nvCxnSpPr>
          <p:cNvPr id="25" name="Straight Connector 24"/>
          <p:cNvCxnSpPr>
            <a:stCxn id="23" idx="2"/>
          </p:cNvCxnSpPr>
          <p:nvPr/>
        </p:nvCxnSpPr>
        <p:spPr>
          <a:xfrm flipV="1">
            <a:off x="3534653" y="3002363"/>
            <a:ext cx="640740" cy="2525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2798284" y="3002363"/>
            <a:ext cx="275422" cy="297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875707" y="4790699"/>
            <a:ext cx="4701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Stepnaie</a:t>
            </a:r>
            <a:r>
              <a:rPr lang="en-US" dirty="0"/>
              <a:t> – mapping – Massage</a:t>
            </a:r>
          </a:p>
          <a:p>
            <a:r>
              <a:rPr lang="en-US" dirty="0"/>
              <a:t>!AVABILITY </a:t>
            </a:r>
            <a:r>
              <a:rPr lang="en-US" dirty="0" err="1"/>
              <a:t>stephet</a:t>
            </a:r>
            <a:r>
              <a:rPr lang="en-US" dirty="0"/>
              <a:t> </a:t>
            </a:r>
            <a:r>
              <a:rPr lang="en-US" dirty="0" err="1"/>
              <a:t>roth.ibm.dmiler.apple.touch</a:t>
            </a:r>
            <a:r>
              <a:rPr lang="en-US" dirty="0"/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68407" y="4537311"/>
            <a:ext cx="294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ATOMCLOCIK</a:t>
            </a:r>
            <a:r>
              <a:rPr lang="en-US" strike="sngStrike" dirty="0"/>
              <a:t>( minority </a:t>
            </a:r>
            <a:r>
              <a:rPr lang="en-US" strike="sngStrike" dirty="0" err="1"/>
              <a:t>rport</a:t>
            </a:r>
            <a:r>
              <a:rPr lang="en-US" strike="sngStrike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728844" y="4537311"/>
            <a:ext cx="670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JFK.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311626" y="5692430"/>
            <a:ext cx="8659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Apple.touch.money.!</a:t>
            </a:r>
            <a:r>
              <a:rPr lang="en-US" dirty="0" err="1"/>
              <a:t>iwatch.tinder</a:t>
            </a:r>
            <a:r>
              <a:rPr lang="en-US" dirty="0"/>
              <a:t>: </a:t>
            </a:r>
            <a:r>
              <a:rPr lang="en-US" dirty="0" err="1"/>
              <a:t>sabry</a:t>
            </a:r>
            <a:r>
              <a:rPr lang="en-US" dirty="0"/>
              <a:t> driving to have sex with wife</a:t>
            </a:r>
          </a:p>
          <a:p>
            <a:r>
              <a:rPr lang="en-US" dirty="0"/>
              <a:t>	</a:t>
            </a:r>
            <a:r>
              <a:rPr lang="en-US" strike="sngStrike" dirty="0"/>
              <a:t>while</a:t>
            </a:r>
            <a:r>
              <a:rPr lang="en-US" dirty="0"/>
              <a:t> </a:t>
            </a:r>
            <a:r>
              <a:rPr lang="en-US" dirty="0" err="1"/>
              <a:t>CPVA.SQ.”massage</a:t>
            </a:r>
            <a:r>
              <a:rPr lang="en-US" dirty="0"/>
              <a:t>”</a:t>
            </a:r>
          </a:p>
          <a:p>
            <a:r>
              <a:rPr lang="en-US" dirty="0"/>
              <a:t>	000.tw.pns.CURHC.St. </a:t>
            </a:r>
            <a:r>
              <a:rPr lang="en-US" dirty="0" err="1"/>
              <a:t>Patick.Row</a:t>
            </a:r>
            <a:r>
              <a:rPr lang="en-US" dirty="0"/>
              <a:t> 2</a:t>
            </a:r>
          </a:p>
          <a:p>
            <a:r>
              <a:rPr lang="en-US" dirty="0"/>
              <a:t>2017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728844" y="4625364"/>
            <a:ext cx="7986117" cy="218860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4027722" y="5881786"/>
            <a:ext cx="67968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31162" y="4401564"/>
            <a:ext cx="203292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NAME CHANGE</a:t>
            </a:r>
            <a:r>
              <a:rPr lang="en-US" sz="1000" strike="sngStrike" dirty="0"/>
              <a:t>(!PETERSSON, FREE)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68177" y="4312126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!P-I-Z-Z-A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424330" y="4496792"/>
            <a:ext cx="1465243" cy="27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854735" y="3299908"/>
            <a:ext cx="1879760" cy="561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34718" y="3788150"/>
            <a:ext cx="120017" cy="195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9595124" y="3491441"/>
            <a:ext cx="820984" cy="154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9529657" y="2374028"/>
            <a:ext cx="842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!white 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11193" y="1165703"/>
            <a:ext cx="102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9-1-1.</a:t>
            </a:r>
            <a:r>
              <a:rPr lang="en-US" strike="sngStrike" dirty="0"/>
              <a:t>ext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202509" y="1204526"/>
            <a:ext cx="2610351" cy="35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Chart.WW2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202509" y="1640036"/>
            <a:ext cx="2610351" cy="1035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126874" y="1958915"/>
            <a:ext cx="7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08" y="1351637"/>
            <a:ext cx="1286623" cy="88307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5876070" y="1541306"/>
            <a:ext cx="348497" cy="733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668177" y="2875855"/>
            <a:ext cx="1337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 Nick: Includes: Asylum</a:t>
            </a:r>
          </a:p>
          <a:p>
            <a:r>
              <a:rPr lang="en-US" sz="800" dirty="0"/>
              <a:t>V2:FBI:KIDNAPPING.St. Nick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95531" y="5290723"/>
            <a:ext cx="4896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HOMCEP.JOERG.PENTAGON.</a:t>
            </a:r>
            <a:r>
              <a:rPr lang="en-US" sz="800" strike="sngStrike" dirty="0" err="1"/>
              <a:t>emea.steve</a:t>
            </a:r>
            <a:r>
              <a:rPr lang="en-US" sz="800" strike="sngStrike" dirty="0"/>
              <a:t> I don’t want the </a:t>
            </a:r>
            <a:r>
              <a:rPr lang="en-US" sz="800" strike="sngStrike" dirty="0" err="1"/>
              <a:t>documetns</a:t>
            </a:r>
            <a:r>
              <a:rPr lang="en-US" sz="800" strike="sngStrike" dirty="0"/>
              <a:t>, I a dying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0091574" y="5354843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Tim cook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133" y="1375476"/>
            <a:ext cx="962256" cy="116873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192780" y="1170950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nonPoliceTRXLogical</a:t>
            </a:r>
            <a:endParaRPr lang="en-US" sz="800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85" y="1380796"/>
            <a:ext cx="1721399" cy="1145513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3794726" y="4906643"/>
            <a:ext cx="35008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120007" y="476753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420624" y="4878659"/>
            <a:ext cx="8418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Asian.phil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441300" y="5002278"/>
            <a:ext cx="1088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JFK(</a:t>
            </a:r>
            <a:r>
              <a:rPr lang="en-US" sz="800" strike="sngStrike" dirty="0" err="1"/>
              <a:t>david</a:t>
            </a:r>
            <a:r>
              <a:rPr lang="en-US" sz="800" strike="sngStrike" dirty="0"/>
              <a:t> wife;!</a:t>
            </a:r>
            <a:r>
              <a:rPr lang="en-US" sz="800" strike="sngStrike" dirty="0" err="1"/>
              <a:t>asian</a:t>
            </a:r>
            <a:r>
              <a:rPr lang="en-US" sz="800" dirty="0"/>
              <a:t>)</a:t>
            </a:r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5156951" y="5881786"/>
            <a:ext cx="1816726" cy="530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982159" y="6411817"/>
            <a:ext cx="18728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20532" y="3866481"/>
            <a:ext cx="52482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barbara</a:t>
            </a:r>
            <a:r>
              <a:rPr lang="en-US" dirty="0"/>
              <a:t>[1].</a:t>
            </a:r>
            <a:r>
              <a:rPr lang="en-US" strike="sngStrike" dirty="0"/>
              <a:t>”Valley </a:t>
            </a:r>
            <a:r>
              <a:rPr lang="en-US" strike="sngStrike" dirty="0" err="1"/>
              <a:t>View”.Bank</a:t>
            </a:r>
            <a:r>
              <a:rPr lang="en-US" strike="sngStrike" dirty="0"/>
              <a:t> of </a:t>
            </a:r>
            <a:r>
              <a:rPr lang="en-US" strike="sngStrike" dirty="0" err="1"/>
              <a:t>America</a:t>
            </a:r>
            <a:r>
              <a:rPr lang="en-US" dirty="0" err="1"/>
              <a:t>;VP.VIRGINA</a:t>
            </a:r>
            <a:endParaRPr lang="en-US" dirty="0"/>
          </a:p>
          <a:p>
            <a:r>
              <a:rPr lang="en-US" sz="800" strike="sngStrike" dirty="0"/>
              <a:t>0.1 sex first </a:t>
            </a:r>
            <a:r>
              <a:rPr lang="en-US" sz="800" dirty="0"/>
              <a:t>HOMICE:KYSTAL</a:t>
            </a:r>
          </a:p>
          <a:p>
            <a:r>
              <a:rPr lang="en-US" dirty="0"/>
              <a:t>!</a:t>
            </a:r>
            <a:r>
              <a:rPr lang="en-US" dirty="0" err="1"/>
              <a:t>barbara</a:t>
            </a:r>
            <a:r>
              <a:rPr lang="en-US" dirty="0"/>
              <a:t>[0].ATOMICLOCK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63557" y="3580637"/>
            <a:ext cx="286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HOMICIDE:KYSTAL(</a:t>
            </a:r>
            <a:r>
              <a:rPr lang="en-US" dirty="0" err="1"/>
              <a:t>delat</a:t>
            </a:r>
            <a:r>
              <a:rPr lang="en-US" dirty="0"/>
              <a:t>)!lux</a:t>
            </a:r>
          </a:p>
        </p:txBody>
      </p:sp>
      <p:cxnSp>
        <p:nvCxnSpPr>
          <p:cNvPr id="74" name="Straight Connector 73"/>
          <p:cNvCxnSpPr>
            <a:endCxn id="72" idx="3"/>
          </p:cNvCxnSpPr>
          <p:nvPr/>
        </p:nvCxnSpPr>
        <p:spPr>
          <a:xfrm>
            <a:off x="2728844" y="3730734"/>
            <a:ext cx="495176" cy="34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2" y="3092350"/>
            <a:ext cx="1660049" cy="454393"/>
          </a:xfrm>
          <a:prstGeom prst="rect">
            <a:avLst/>
          </a:prstGeom>
        </p:spPr>
      </p:pic>
      <p:sp>
        <p:nvSpPr>
          <p:cNvPr id="76" name="Rectangle 75"/>
          <p:cNvSpPr/>
          <p:nvPr/>
        </p:nvSpPr>
        <p:spPr>
          <a:xfrm>
            <a:off x="286439" y="4790699"/>
            <a:ext cx="1751681" cy="1841455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60473" y="5435093"/>
            <a:ext cx="720117" cy="8059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363557" y="3458646"/>
            <a:ext cx="22156" cy="1222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158703" y="4635922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map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286439" y="4926353"/>
            <a:ext cx="1751681" cy="308774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60472" y="5812752"/>
            <a:ext cx="720117" cy="8059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260471" y="6141722"/>
            <a:ext cx="720117" cy="8059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372803" y="5472245"/>
            <a:ext cx="720117" cy="8059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1395925" y="5876377"/>
            <a:ext cx="720117" cy="8059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386020" y="6182018"/>
            <a:ext cx="720117" cy="8059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344010" y="5893344"/>
            <a:ext cx="185307" cy="1659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748529" y="5876377"/>
            <a:ext cx="194207" cy="1717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487014" y="6262610"/>
            <a:ext cx="170039" cy="1492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92" name="Straight Arrow Connector 91"/>
          <p:cNvCxnSpPr>
            <a:endCxn id="88" idx="7"/>
          </p:cNvCxnSpPr>
          <p:nvPr/>
        </p:nvCxnSpPr>
        <p:spPr>
          <a:xfrm flipH="1">
            <a:off x="502179" y="3646072"/>
            <a:ext cx="2562123" cy="2271572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71028" y="4489194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!HOMCE:NANA</a:t>
            </a:r>
          </a:p>
        </p:txBody>
      </p:sp>
      <p:cxnSp>
        <p:nvCxnSpPr>
          <p:cNvPr id="95" name="Straight Arrow Connector 94"/>
          <p:cNvCxnSpPr>
            <a:endCxn id="89" idx="0"/>
          </p:cNvCxnSpPr>
          <p:nvPr/>
        </p:nvCxnSpPr>
        <p:spPr>
          <a:xfrm flipH="1">
            <a:off x="845633" y="4693208"/>
            <a:ext cx="127208" cy="1183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1670261" y="5094103"/>
            <a:ext cx="62600" cy="1236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Isosceles Triangle 99"/>
          <p:cNvSpPr/>
          <p:nvPr/>
        </p:nvSpPr>
        <p:spPr>
          <a:xfrm>
            <a:off x="1698670" y="5175147"/>
            <a:ext cx="57313" cy="25777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858856" y="6048120"/>
            <a:ext cx="147698" cy="109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393196" y="6024640"/>
            <a:ext cx="147698" cy="109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577532" y="6432338"/>
            <a:ext cx="191115" cy="968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1670261" y="5136867"/>
            <a:ext cx="191590" cy="296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94800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800" y="1241514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KING.WEAPONS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152" y="1895246"/>
            <a:ext cx="2762250" cy="1657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62" y="1838096"/>
            <a:ext cx="1286623" cy="8830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53340" y="2379643"/>
            <a:ext cx="266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!HOMICIDE:LUX(EMBURG)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664" y="3600037"/>
            <a:ext cx="914400" cy="684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23" y="3637020"/>
            <a:ext cx="852117" cy="61095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901223" y="3915567"/>
            <a:ext cx="2183250" cy="52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50834" y="4284954"/>
            <a:ext cx="102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9-1-1.</a:t>
            </a:r>
            <a:r>
              <a:rPr lang="en-US" strike="sngStrike" dirty="0"/>
              <a:t>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42150" y="4323777"/>
            <a:ext cx="2610351" cy="35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Chart.WW2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42150" y="4759287"/>
            <a:ext cx="2610351" cy="1035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66515" y="5078166"/>
            <a:ext cx="7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67" y="4498006"/>
            <a:ext cx="876300" cy="876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478690" y="2743680"/>
            <a:ext cx="37861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HOMCE:LUX:ABORTION</a:t>
            </a:r>
          </a:p>
          <a:p>
            <a:r>
              <a:rPr lang="en-US" dirty="0"/>
              <a:t>  HOMCE:LUX:VIRING:MARYABORTION</a:t>
            </a:r>
          </a:p>
          <a:p>
            <a:r>
              <a:rPr lang="en-US" dirty="0"/>
              <a:t>HOCIM:2Y</a:t>
            </a:r>
          </a:p>
          <a:p>
            <a:r>
              <a:rPr lang="en-US" dirty="0"/>
              <a:t>HOMCEP:7Y</a:t>
            </a:r>
          </a:p>
          <a:p>
            <a:r>
              <a:rPr lang="en-US" dirty="0"/>
              <a:t>HOMCEP:SUNSTORK:15Y</a:t>
            </a:r>
          </a:p>
          <a:p>
            <a:r>
              <a:rPr lang="en-US" dirty="0"/>
              <a:t>HOMCEP</a:t>
            </a:r>
          </a:p>
        </p:txBody>
      </p:sp>
      <p:sp>
        <p:nvSpPr>
          <p:cNvPr id="25" name="Oval 24"/>
          <p:cNvSpPr/>
          <p:nvPr/>
        </p:nvSpPr>
        <p:spPr>
          <a:xfrm>
            <a:off x="10282617" y="4654286"/>
            <a:ext cx="635099" cy="423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1" name="Oval 40"/>
          <p:cNvSpPr/>
          <p:nvPr/>
        </p:nvSpPr>
        <p:spPr>
          <a:xfrm>
            <a:off x="10371773" y="5050892"/>
            <a:ext cx="635099" cy="423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3" idx="2"/>
          </p:cNvCxnSpPr>
          <p:nvPr/>
        </p:nvCxnSpPr>
        <p:spPr>
          <a:xfrm>
            <a:off x="10371773" y="4498006"/>
            <a:ext cx="88022" cy="1133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05010" y="4284954"/>
            <a:ext cx="166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HOMC:LUX:CAR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036763" y="5919706"/>
            <a:ext cx="194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HOMC:LUX:HOUSE</a:t>
            </a:r>
          </a:p>
        </p:txBody>
      </p:sp>
      <p:cxnSp>
        <p:nvCxnSpPr>
          <p:cNvPr id="32" name="Straight Arrow Connector 31"/>
          <p:cNvCxnSpPr>
            <a:stCxn id="29" idx="0"/>
          </p:cNvCxnSpPr>
          <p:nvPr/>
        </p:nvCxnSpPr>
        <p:spPr>
          <a:xfrm flipV="1">
            <a:off x="10011485" y="5374306"/>
            <a:ext cx="271132" cy="54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620260" y="4214049"/>
            <a:ext cx="84750" cy="409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57" y="6093355"/>
            <a:ext cx="558648" cy="67205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649323" y="6199850"/>
            <a:ext cx="139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Roboto"/>
              </a:rPr>
              <a:t>Lydie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Polfer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394187" y="5741801"/>
            <a:ext cx="16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HOMCE:KYSTAL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49323" y="5988886"/>
            <a:ext cx="200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Mayoru</a:t>
            </a:r>
            <a:r>
              <a:rPr lang="en-US" dirty="0"/>
              <a:t> Luxemburg</a:t>
            </a:r>
          </a:p>
        </p:txBody>
      </p:sp>
      <p:cxnSp>
        <p:nvCxnSpPr>
          <p:cNvPr id="42" name="Straight Connector 41"/>
          <p:cNvCxnSpPr>
            <a:endCxn id="38" idx="3"/>
          </p:cNvCxnSpPr>
          <p:nvPr/>
        </p:nvCxnSpPr>
        <p:spPr>
          <a:xfrm flipV="1">
            <a:off x="1630152" y="6173552"/>
            <a:ext cx="3027862" cy="115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782552" y="6325952"/>
            <a:ext cx="3027862" cy="115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459280" y="6093355"/>
            <a:ext cx="3313032" cy="6855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850834" y="6358218"/>
            <a:ext cx="2192845" cy="83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7333" y="6135549"/>
            <a:ext cx="1026496" cy="53600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289189" y="1206719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Deganfeldstrasse</a:t>
            </a:r>
            <a:endParaRPr lang="en-US" sz="800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86" y="4334342"/>
            <a:ext cx="2014627" cy="1251189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6753340" y="4214050"/>
            <a:ext cx="1287691" cy="12607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859720" y="3544838"/>
            <a:ext cx="2161049" cy="204069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799700" y="5621708"/>
            <a:ext cx="337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VIRGINA: </a:t>
            </a:r>
            <a:r>
              <a:rPr lang="en-US" sz="800" strike="sngStrike" dirty="0"/>
              <a:t>Bring my company to stock </a:t>
            </a:r>
            <a:r>
              <a:rPr lang="en-US" sz="800" strike="sngStrike" dirty="0" err="1"/>
              <a:t>exhcent</a:t>
            </a:r>
            <a:endParaRPr lang="en-US" sz="800" strike="sngStrike" dirty="0"/>
          </a:p>
          <a:p>
            <a:r>
              <a:rPr lang="en-US" dirty="0"/>
              <a:t>IPX !</a:t>
            </a:r>
            <a:r>
              <a:rPr lang="en-US" dirty="0" err="1"/>
              <a:t>AVAIABILITY.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-</a:t>
            </a:r>
            <a:r>
              <a:rPr lang="en-US" strike="sngStrike" dirty="0"/>
              <a:t>&gt;</a:t>
            </a:r>
            <a:r>
              <a:rPr lang="en-US" dirty="0" err="1"/>
              <a:t>VIRINGA</a:t>
            </a:r>
            <a:r>
              <a:rPr lang="en-US" sz="800" strike="sngStrike" dirty="0" err="1"/>
              <a:t>.ibm.damiler</a:t>
            </a:r>
            <a:r>
              <a:rPr lang="en-US" sz="800" strike="sngStrike" dirty="0"/>
              <a:t> with pictures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848057" y="5671901"/>
            <a:ext cx="2161049" cy="9319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78" name="Oval 77"/>
          <p:cNvSpPr/>
          <p:nvPr/>
        </p:nvSpPr>
        <p:spPr>
          <a:xfrm>
            <a:off x="214718" y="1269031"/>
            <a:ext cx="1244562" cy="1138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" y="1261061"/>
            <a:ext cx="1508460" cy="1357614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86581" y="1272404"/>
            <a:ext cx="612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!un.alg.int</a:t>
            </a:r>
          </a:p>
        </p:txBody>
      </p:sp>
    </p:spTree>
    <p:extLst>
      <p:ext uri="{BB962C8B-B14F-4D97-AF65-F5344CB8AC3E}">
        <p14:creationId xmlns:p14="http://schemas.microsoft.com/office/powerpoint/2010/main" val="40577135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0742" y="2855974"/>
            <a:ext cx="5408624" cy="342363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8295701" y="4410323"/>
            <a:ext cx="363557" cy="1670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79" y="1480098"/>
            <a:ext cx="3472171" cy="312495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" y="1182923"/>
            <a:ext cx="876300" cy="876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028316" y="2784317"/>
            <a:ext cx="5733475" cy="36164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48371" y="2379157"/>
            <a:ext cx="89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PAUL.</a:t>
            </a:r>
            <a:r>
              <a:rPr lang="en-US" sz="800" strike="sngStrike" dirty="0" err="1"/>
              <a:t>tran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6405086" y="2343330"/>
            <a:ext cx="452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“A wonder Asian person I know from my visit “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974" y="2172862"/>
            <a:ext cx="348784" cy="5219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0346732" y="2127886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CEO Kia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05086" y="2000808"/>
            <a:ext cx="1375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(SOUL, </a:t>
            </a:r>
            <a:r>
              <a:rPr lang="en-US" sz="800" dirty="0"/>
              <a:t>South Korea)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05086" y="1833423"/>
            <a:ext cx="26645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!avabiltu.</a:t>
            </a:r>
            <a:r>
              <a:rPr lang="en-US" sz="800" strike="sngStrike" dirty="0" err="1"/>
              <a:t>kia</a:t>
            </a:r>
            <a:r>
              <a:rPr lang="en-US" sz="800" strike="sngStrike" dirty="0"/>
              <a:t>.!</a:t>
            </a:r>
            <a:r>
              <a:rPr lang="en-US" sz="800" strike="sngStrike" dirty="0" err="1"/>
              <a:t>Soth.koira</a:t>
            </a:r>
            <a:r>
              <a:rPr lang="en-US" sz="800" strike="sngStrike" dirty="0"/>
              <a:t>: LEVEL: barf LAEK TAHOE overnight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6329584" y="1833423"/>
            <a:ext cx="4522415" cy="8792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66779" y="5003953"/>
            <a:ext cx="367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!LIFE 25 Miles Foster City to Stanford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993804" y="5210653"/>
            <a:ext cx="1729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The person stole my life –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/BACUP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35627" y="3136423"/>
            <a:ext cx="40327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 Meiers 2014 </a:t>
            </a:r>
            <a:r>
              <a:rPr lang="en-US" sz="800" strike="sngStrike" dirty="0" err="1"/>
              <a:t>Stanford,Leland</a:t>
            </a:r>
            <a:r>
              <a:rPr lang="en-US" sz="800" strike="sngStrike" dirty="0"/>
              <a:t> the found of Stanford 0.1 LEVEL: </a:t>
            </a:r>
          </a:p>
          <a:p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r>
              <a:rPr lang="en-US" dirty="0"/>
              <a:t>(FBI:WMD)</a:t>
            </a:r>
            <a:r>
              <a:rPr lang="en-US" sz="800" strike="sngStrike" dirty="0"/>
              <a:t>fart</a:t>
            </a:r>
          </a:p>
          <a:p>
            <a:r>
              <a:rPr lang="en-US" sz="800" strike="sngStrike" dirty="0"/>
              <a:t>Die </a:t>
            </a:r>
            <a:r>
              <a:rPr lang="en-US" sz="800" strike="sngStrike" dirty="0" err="1"/>
              <a:t>luft</a:t>
            </a:r>
            <a:r>
              <a:rPr lang="en-US" sz="800" strike="sngStrike" dirty="0"/>
              <a:t> der </a:t>
            </a:r>
            <a:r>
              <a:rPr lang="en-US" sz="800" strike="sngStrike" dirty="0" err="1"/>
              <a:t>freiheit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Tranlst</a:t>
            </a:r>
            <a:r>
              <a:rPr lang="en-US" sz="800" strike="sngStrike" dirty="0"/>
              <a:t>) the air of freedom</a:t>
            </a:r>
          </a:p>
          <a:p>
            <a:r>
              <a:rPr lang="en-US" dirty="0"/>
              <a:t>41.Public</a:t>
            </a:r>
            <a:r>
              <a:rPr lang="en-US" strike="sngStrike" dirty="0"/>
              <a:t> 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  <a:r>
              <a:rPr lang="en-US" dirty="0"/>
              <a:t> </a:t>
            </a:r>
            <a:r>
              <a:rPr lang="en-US" sz="800" strike="sngStrike" dirty="0"/>
              <a:t>holding story about farting</a:t>
            </a:r>
          </a:p>
          <a:p>
            <a:r>
              <a:rPr lang="en-US" dirty="0"/>
              <a:t>Jason Meiers 20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401" y="3222569"/>
            <a:ext cx="2375892" cy="160533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8813494" y="3042574"/>
            <a:ext cx="3378506" cy="17853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23791" y="5188619"/>
            <a:ext cx="3822008" cy="17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529136" y="5466110"/>
            <a:ext cx="3106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v2.FBI:KIDNAPPING.LIFE.§Theft</a:t>
            </a:r>
          </a:p>
          <a:p>
            <a:r>
              <a:rPr lang="en-US" dirty="0"/>
              <a:t>GOAL: !VIRIGNA.MARY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8830760" y="2766438"/>
            <a:ext cx="3378506" cy="17853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206080" y="2743424"/>
            <a:ext cx="36764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ATOMBOCL(FBI:TERRORIMS:LICENSE)</a:t>
            </a:r>
          </a:p>
          <a:p>
            <a:r>
              <a:rPr lang="en-US" dirty="0"/>
              <a:t>DL-ID-CA(DL-DE-25cc)LICENCE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865083" y="4899555"/>
            <a:ext cx="36838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PAUL: 1997</a:t>
            </a:r>
          </a:p>
          <a:p>
            <a:r>
              <a:rPr lang="en-US" dirty="0"/>
              <a:t>HOMCE:AUSLANDER: Paul und Edgar </a:t>
            </a:r>
          </a:p>
          <a:p>
            <a:r>
              <a:rPr lang="en-US" dirty="0"/>
              <a:t>JFK(</a:t>
            </a:r>
            <a:r>
              <a:rPr lang="en-US" strike="sngStrike" dirty="0" err="1"/>
              <a:t>gymsium</a:t>
            </a:r>
            <a:r>
              <a:rPr lang="en-US" strike="sngStrike" dirty="0"/>
              <a:t>, </a:t>
            </a:r>
            <a:r>
              <a:rPr lang="en-US" strike="sngStrike" dirty="0" err="1"/>
              <a:t>stephie,ddr</a:t>
            </a:r>
            <a:r>
              <a:rPr lang="en-US" strike="sngStrike" dirty="0"/>
              <a:t> spy</a:t>
            </a:r>
            <a:r>
              <a:rPr lang="en-US" dirty="0"/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396231" y="4752122"/>
            <a:ext cx="22541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St. </a:t>
            </a:r>
            <a:r>
              <a:rPr lang="en-US" sz="800" strike="sngStrike" dirty="0" err="1"/>
              <a:t>Fracoe.Angaa</a:t>
            </a:r>
            <a:r>
              <a:rPr lang="en-US" sz="800" strike="sngStrike" dirty="0"/>
              <a:t>/o </a:t>
            </a:r>
            <a:r>
              <a:rPr lang="en-US" sz="800" strike="sngStrike" dirty="0" err="1"/>
              <a:t>Amotiztion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sched</a:t>
            </a:r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:HONCEIDE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[]</a:t>
            </a:r>
          </a:p>
        </p:txBody>
      </p:sp>
    </p:spTree>
    <p:extLst>
      <p:ext uri="{BB962C8B-B14F-4D97-AF65-F5344CB8AC3E}">
        <p14:creationId xmlns:p14="http://schemas.microsoft.com/office/powerpoint/2010/main" val="761061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118" y="2587567"/>
            <a:ext cx="2857500" cy="1600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5118" y="2042556"/>
            <a:ext cx="193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Moodies</a:t>
            </a:r>
            <a:r>
              <a:rPr lang="en-US" dirty="0"/>
              <a:t> Inspector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178002" y="2057280"/>
            <a:ext cx="3581698" cy="234747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305118" y="2587567"/>
            <a:ext cx="3454582" cy="1309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503" y="2057280"/>
            <a:ext cx="3617122" cy="2370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12366" y="4610332"/>
            <a:ext cx="28793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founder $1T </a:t>
            </a:r>
            <a:r>
              <a:rPr lang="en-US" sz="800" dirty="0" err="1"/>
              <a:t>bezoes</a:t>
            </a:r>
            <a:r>
              <a:rPr lang="en-US" sz="800" dirty="0"/>
              <a:t> </a:t>
            </a:r>
            <a:r>
              <a:rPr lang="en-US" sz="800" dirty="0" err="1"/>
              <a:t>aws</a:t>
            </a:r>
            <a:r>
              <a:rPr lang="en-US" sz="800" dirty="0"/>
              <a:t> inspector  ♥(star).</a:t>
            </a:r>
            <a:r>
              <a:rPr lang="en-US" sz="800" dirty="0" err="1"/>
              <a:t>nonPolcieMS;loao</a:t>
            </a:r>
            <a:endParaRPr lang="en-US" sz="800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72484" y="4718054"/>
            <a:ext cx="2932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5416341"/>
            <a:ext cx="592807" cy="592807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176064" y="5156200"/>
            <a:ext cx="2001938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-127000" y="6475968"/>
            <a:ext cx="2084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Polic</a:t>
            </a:r>
            <a:r>
              <a:rPr lang="en-US" dirty="0"/>
              <a:t> Sirens: 8:34PM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438" y="5920380"/>
            <a:ext cx="637242" cy="63441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3092244" y="5742285"/>
            <a:ext cx="2001938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073" y="5875225"/>
            <a:ext cx="625143" cy="639223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4876018" y="5523848"/>
            <a:ext cx="2001938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074028" y="5522436"/>
            <a:ext cx="5181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HOMCEI:LUX:VIGRISNT:MARY.!000.</a:t>
            </a:r>
            <a:r>
              <a:rPr lang="en-US" strike="sngStrike" dirty="0"/>
              <a:t>tw.pns(</a:t>
            </a:r>
            <a:r>
              <a:rPr lang="en-US" strike="sngStrike" dirty="0" err="1"/>
              <a:t>pinebrook</a:t>
            </a:r>
            <a:r>
              <a:rPr lang="en-US" strike="sngStrike" dirty="0"/>
              <a:t>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176064" y="5156200"/>
            <a:ext cx="6433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PENTAGON.INT.AIRFIELE.</a:t>
            </a:r>
            <a:r>
              <a:rPr lang="en-US" strike="sngStrike" dirty="0" err="1"/>
              <a:t>emea.employe.manfrand</a:t>
            </a:r>
            <a:r>
              <a:rPr lang="en-US" dirty="0" err="1"/>
              <a:t>.SQ.CDCR.K</a:t>
            </a:r>
            <a:r>
              <a:rPr lang="en-US" strike="sngStrike" dirty="0" err="1"/>
              <a:t>Mann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5945049" y="5177812"/>
            <a:ext cx="9172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J2EE programmer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67503" y="5522436"/>
            <a:ext cx="115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Angla.elke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432800" y="5156200"/>
            <a:ext cx="1016000" cy="260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713812" y="4921249"/>
            <a:ext cx="829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  <a:r>
              <a:rPr lang="en-US" b="1" dirty="0"/>
              <a:t> IMPROT </a:t>
            </a:r>
            <a:r>
              <a:rPr lang="en-US" dirty="0"/>
              <a:t>MINASTRERTE(band; 41.nonPlcliLnauge.lsint</a:t>
            </a:r>
            <a:r>
              <a:rPr lang="en-US" strike="sngStrike" dirty="0"/>
              <a:t>(Manfred Mans Earth Band))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1870" y="5599538"/>
            <a:ext cx="871480" cy="213113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372484" y="5599538"/>
            <a:ext cx="1218315" cy="31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6010" y="5243181"/>
            <a:ext cx="246619" cy="2466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080" y="5202237"/>
            <a:ext cx="414491" cy="279364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7664705" y="5983144"/>
            <a:ext cx="1293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kirishan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nichse</a:t>
            </a:r>
            <a:r>
              <a:rPr lang="en-US" sz="800" strike="sngStrike" dirty="0"/>
              <a:t> </a:t>
            </a:r>
            <a:r>
              <a:rPr lang="en-US" dirty="0"/>
              <a:t>1991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94912" y="5911641"/>
            <a:ext cx="1020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MATTIAS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7494912" y="5891768"/>
            <a:ext cx="1105168" cy="372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47896" y="4954776"/>
            <a:ext cx="10711543" cy="15497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7793289" y="4689042"/>
            <a:ext cx="39661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CPVA.TERMANTO:JOSEP:MATHEW:HUNTER; </a:t>
            </a:r>
            <a:r>
              <a:rPr lang="en-US" sz="800" dirty="0" err="1"/>
              <a:t>Ausschwitz</a:t>
            </a:r>
            <a:r>
              <a:rPr lang="en-US" sz="800" dirty="0"/>
              <a:t>/ BACKUP </a:t>
            </a:r>
            <a:r>
              <a:rPr lang="en-US" sz="800" dirty="0" err="1"/>
              <a:t>Auschwith</a:t>
            </a:r>
            <a:r>
              <a:rPr lang="en-US" sz="800" dirty="0"/>
              <a:t> </a:t>
            </a:r>
            <a:r>
              <a:rPr lang="en-US" sz="800" dirty="0" err="1"/>
              <a:t>Sr</a:t>
            </a:r>
            <a:r>
              <a:rPr lang="en-US" sz="800" dirty="0"/>
              <a:t>; </a:t>
            </a:r>
            <a:r>
              <a:rPr lang="en-US" sz="800" dirty="0" err="1"/>
              <a:t>MATIAS:sr</a:t>
            </a:r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69817" y="495477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169817" y="4796764"/>
            <a:ext cx="652743" cy="544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274774" y="1750423"/>
            <a:ext cx="602213" cy="661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270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047" y="2171036"/>
            <a:ext cx="2395946" cy="215635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1" y="1182923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2180948"/>
            <a:ext cx="2619375" cy="17430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4516915" y="2115728"/>
            <a:ext cx="4120308" cy="159673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8118914" y="2081502"/>
            <a:ext cx="1927952" cy="460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914" y="2631465"/>
            <a:ext cx="2002089" cy="138479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843" y="4772599"/>
            <a:ext cx="1968041" cy="20854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955766" y="1475769"/>
            <a:ext cx="3681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ID:§Theft 0.1 ATOMBOMB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Jewfiles</a:t>
            </a:r>
            <a:r>
              <a:rPr lang="en-US" sz="800" strike="sngStrike" dirty="0"/>
              <a:t>)</a:t>
            </a:r>
          </a:p>
        </p:txBody>
      </p:sp>
      <p:sp>
        <p:nvSpPr>
          <p:cNvPr id="27" name="Cloud 26"/>
          <p:cNvSpPr/>
          <p:nvPr/>
        </p:nvSpPr>
        <p:spPr>
          <a:xfrm>
            <a:off x="6404472" y="1999695"/>
            <a:ext cx="804231" cy="8879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416896" y="2311716"/>
            <a:ext cx="779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This Peter is …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1818843" y="4538949"/>
            <a:ext cx="9803952" cy="11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354198" y="1845101"/>
            <a:ext cx="741802" cy="1867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3107272" y="1783151"/>
            <a:ext cx="1982521" cy="14088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74" y="1406951"/>
            <a:ext cx="876300" cy="87630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8022632" y="2042555"/>
            <a:ext cx="2203085" cy="19737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31951" y="1757604"/>
            <a:ext cx="1660049" cy="454393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823100" y="1801704"/>
            <a:ext cx="1044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1991 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jew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2489528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66" y="2315729"/>
            <a:ext cx="1470124" cy="7953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01864" y="2234186"/>
            <a:ext cx="1432192" cy="90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7" y="1246331"/>
            <a:ext cx="876300" cy="8763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165953" y="1823881"/>
            <a:ext cx="5098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Phil(</a:t>
            </a:r>
            <a:r>
              <a:rPr lang="en-US" dirty="0" err="1"/>
              <a:t>kim</a:t>
            </a:r>
            <a:r>
              <a:rPr lang="en-US" dirty="0"/>
              <a:t>) </a:t>
            </a:r>
            <a:r>
              <a:rPr lang="en-US" strike="sngStrike" dirty="0" err="1"/>
              <a:t>roth.ibm.dmiler.apple.tango</a:t>
            </a:r>
            <a:r>
              <a:rPr lang="en-US" strike="sngStrike" dirty="0"/>
              <a:t>.</a:t>
            </a:r>
          </a:p>
          <a:p>
            <a:r>
              <a:rPr lang="en-US" dirty="0"/>
              <a:t>	</a:t>
            </a:r>
            <a:r>
              <a:rPr lang="en-US" strike="sngStrike" dirty="0" err="1"/>
              <a:t>roth.ibm.dmielr.apple.iwatch.money.touch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691115" y="2533573"/>
            <a:ext cx="984175" cy="22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863247" y="3070599"/>
            <a:ext cx="4274545" cy="378669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x/y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84" y="2806547"/>
            <a:ext cx="1681910" cy="104138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3701667" y="3503364"/>
            <a:ext cx="5517535" cy="3128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07" y="1230225"/>
            <a:ext cx="938441" cy="86625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1183272" y="1461832"/>
            <a:ext cx="1236874" cy="371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975" y="1080923"/>
            <a:ext cx="1740542" cy="1740542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8517795" y="1369641"/>
            <a:ext cx="4555474" cy="3349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729" y="4075504"/>
            <a:ext cx="1200952" cy="12119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702" y="5636137"/>
            <a:ext cx="1001502" cy="66645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8177746" y="5515039"/>
            <a:ext cx="1864048" cy="896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9801339" y="5848169"/>
            <a:ext cx="2864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FBI:WMD; 1942,Courterstike</a:t>
            </a:r>
          </a:p>
          <a:p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8293280" y="5515039"/>
            <a:ext cx="1978470" cy="4482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Adam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7921944" y="3373902"/>
            <a:ext cx="3161025" cy="2141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784508" y="5887386"/>
            <a:ext cx="449180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TORT-2/TORT-3</a:t>
            </a:r>
            <a:r>
              <a:rPr lang="en-US" dirty="0"/>
              <a:t>: ADAM </a:t>
            </a:r>
            <a:r>
              <a:rPr lang="en-US" sz="800" strike="sngStrike" dirty="0"/>
              <a:t>getting in </a:t>
            </a:r>
            <a:r>
              <a:rPr lang="en-US" sz="800" strike="sngStrike" dirty="0" err="1"/>
              <a:t>helpo</a:t>
            </a:r>
            <a:r>
              <a:rPr lang="en-US" sz="800" strike="sngStrike" dirty="0"/>
              <a:t> get out </a:t>
            </a:r>
            <a:r>
              <a:rPr lang="en-US" sz="800" strike="sngStrike" dirty="0" err="1"/>
              <a:t>hflept</a:t>
            </a:r>
            <a:r>
              <a:rPr lang="en-US" sz="800" strike="sngStrike" dirty="0"/>
              <a:t> ; Al </a:t>
            </a:r>
            <a:r>
              <a:rPr lang="en-US" sz="800" strike="sngStrike" dirty="0" err="1"/>
              <a:t>Kaider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Coruter</a:t>
            </a:r>
            <a:r>
              <a:rPr lang="en-US" sz="800" strike="sngStrike" dirty="0"/>
              <a:t> </a:t>
            </a:r>
          </a:p>
          <a:p>
            <a:r>
              <a:rPr lang="en-US" sz="800" strike="sngStrike" dirty="0"/>
              <a:t>ONSITE; </a:t>
            </a:r>
            <a:r>
              <a:rPr lang="en-US" sz="800" strike="sngStrike" dirty="0" err="1"/>
              <a:t>OFFSITE;OFFSIT.daniel</a:t>
            </a:r>
            <a:r>
              <a:rPr lang="en-US" sz="800" strike="sngStrike" dirty="0"/>
              <a:t> Al </a:t>
            </a:r>
            <a:r>
              <a:rPr lang="en-US" sz="800" strike="sngStrike" dirty="0" err="1"/>
              <a:t>kaida</a:t>
            </a:r>
            <a:endParaRPr lang="en-US" sz="8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950" y="2864376"/>
            <a:ext cx="1759116" cy="98510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715576" y="3766007"/>
            <a:ext cx="21863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Ipx</a:t>
            </a:r>
            <a:r>
              <a:rPr lang="en-US" dirty="0"/>
              <a:t> OFFSITE(</a:t>
            </a:r>
            <a:r>
              <a:rPr lang="en-US" dirty="0" err="1"/>
              <a:t>pizzahut</a:t>
            </a:r>
            <a:r>
              <a:rPr lang="en-US" dirty="0"/>
              <a:t>)</a:t>
            </a:r>
          </a:p>
          <a:p>
            <a:r>
              <a:rPr lang="en-US" dirty="0"/>
              <a:t>  ONSITE </a:t>
            </a:r>
            <a:r>
              <a:rPr lang="en-US" dirty="0" err="1"/>
              <a:t>commado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995" y="6133609"/>
            <a:ext cx="567440" cy="317766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1502995" y="5848169"/>
            <a:ext cx="689005" cy="7839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906" y="6133608"/>
            <a:ext cx="157536" cy="22255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10642294" y="4719351"/>
            <a:ext cx="6502357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Gorbachev(who is </a:t>
            </a:r>
            <a:r>
              <a:rPr lang="en-US" dirty="0" err="1"/>
              <a:t>god?miceha</a:t>
            </a:r>
            <a:r>
              <a:rPr lang="en-US" dirty="0"/>
              <a:t> x/y </a:t>
            </a:r>
            <a:r>
              <a:rPr lang="en-US" dirty="0" err="1"/>
              <a:t>googl.sexabue.LARY.wife</a:t>
            </a:r>
            <a:endParaRPr lang="en-US" dirty="0"/>
          </a:p>
          <a:p>
            <a:r>
              <a:rPr lang="en-US" dirty="0"/>
              <a:t>			</a:t>
            </a:r>
            <a:r>
              <a:rPr lang="en-US" sz="800" strike="sngStrike" dirty="0" err="1"/>
              <a:t>Eleebith</a:t>
            </a:r>
            <a:r>
              <a:rPr lang="en-US" dirty="0"/>
              <a:t>  </a:t>
            </a:r>
            <a:r>
              <a:rPr lang="en-US" sz="800" strike="sngStrike" dirty="0"/>
              <a:t>jacking off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theseis</a:t>
            </a:r>
            <a:r>
              <a:rPr lang="en-US" dirty="0"/>
              <a:t> </a:t>
            </a:r>
            <a:r>
              <a:rPr lang="en-US" dirty="0" err="1"/>
              <a:t>nonPocleAtmeent</a:t>
            </a:r>
            <a:r>
              <a:rPr lang="en-US" strike="sngStrike" dirty="0"/>
              <a:t> 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Jacking off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larr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page   </a:t>
            </a:r>
            <a:r>
              <a:rPr lang="en-US" dirty="0"/>
              <a:t>MIAMA.POLCIE.LARYR.WW2.INT.000.FORT.WORTH.</a:t>
            </a:r>
          </a:p>
          <a:p>
            <a:r>
              <a:rPr lang="en-US" dirty="0"/>
              <a:t>			CHECKPITN CHRLIE</a:t>
            </a:r>
          </a:p>
          <a:p>
            <a:r>
              <a:rPr lang="en-US" dirty="0"/>
              <a:t>).St </a:t>
            </a:r>
            <a:r>
              <a:rPr lang="en-US" dirty="0" err="1"/>
              <a:t>Nic</a:t>
            </a:r>
            <a:r>
              <a:rPr lang="en-US" dirty="0"/>
              <a:t>.!</a:t>
            </a:r>
            <a:r>
              <a:rPr lang="en-US" dirty="0" err="1"/>
              <a:t>AVAIBLITY.videgame</a:t>
            </a:r>
            <a:endParaRPr lang="en-US" dirty="0"/>
          </a:p>
          <a:p>
            <a:r>
              <a:rPr lang="en-US" sz="800" strike="sngStrike" dirty="0"/>
              <a:t>x/y </a:t>
            </a:r>
            <a:r>
              <a:rPr lang="en-US" sz="800" strike="sngStrike" dirty="0" err="1"/>
              <a:t>dropx</a:t>
            </a:r>
            <a:r>
              <a:rPr lang="en-US" sz="800" strike="sngStrike" dirty="0"/>
              <a:t> he fucked her on the car also</a:t>
            </a:r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avabilisty.microsfo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6169446" y="2864376"/>
            <a:ext cx="5638719" cy="901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40655" y="169659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77" y="5023783"/>
            <a:ext cx="825865" cy="83343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70" y="4284384"/>
            <a:ext cx="898679" cy="673142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586" y="2275577"/>
            <a:ext cx="654686" cy="874040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251436" y="2210447"/>
            <a:ext cx="1432192" cy="902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041927" y="2261493"/>
            <a:ext cx="2419981" cy="1241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765" y="2259401"/>
            <a:ext cx="1576371" cy="871702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348704" y="2374546"/>
            <a:ext cx="5040300" cy="557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257" y="4843238"/>
            <a:ext cx="928531" cy="519977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420146" y="4534685"/>
            <a:ext cx="950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2-player</a:t>
            </a:r>
          </a:p>
        </p:txBody>
      </p:sp>
      <p:cxnSp>
        <p:nvCxnSpPr>
          <p:cNvPr id="74" name="Straight Connector 73"/>
          <p:cNvCxnSpPr/>
          <p:nvPr/>
        </p:nvCxnSpPr>
        <p:spPr>
          <a:xfrm>
            <a:off x="2620257" y="4444470"/>
            <a:ext cx="750086" cy="119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2069423" y="4054029"/>
            <a:ext cx="53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572" y="3778339"/>
            <a:ext cx="584729" cy="736758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2607812" y="3593579"/>
            <a:ext cx="750086" cy="119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1246831" y="5040303"/>
            <a:ext cx="3991266" cy="37425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 flipV="1">
            <a:off x="4299850" y="2635617"/>
            <a:ext cx="788186" cy="218803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 flipV="1">
            <a:off x="3071937" y="2544590"/>
            <a:ext cx="2063650" cy="217476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0" y="4054029"/>
            <a:ext cx="2069423" cy="12334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21150" y="3500175"/>
            <a:ext cx="1546559" cy="2855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5202458" y="4719351"/>
            <a:ext cx="2405027" cy="1583240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7323253" y="4407221"/>
            <a:ext cx="11432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FBI:WMD:</a:t>
            </a:r>
          </a:p>
          <a:p>
            <a:r>
              <a:rPr lang="en-US" sz="800" strike="sngStrike" dirty="0" err="1">
                <a:solidFill>
                  <a:schemeClr val="bg1"/>
                </a:solidFill>
              </a:rPr>
              <a:t>eisvollebay</a:t>
            </a:r>
            <a:r>
              <a:rPr lang="en-US" sz="800" strike="sngStrike" dirty="0">
                <a:solidFill>
                  <a:schemeClr val="bg1"/>
                </a:solidFill>
              </a:rPr>
              <a:t> </a:t>
            </a:r>
            <a:r>
              <a:rPr lang="en-US" sz="800" strike="sngStrike" dirty="0" err="1">
                <a:solidFill>
                  <a:schemeClr val="bg1"/>
                </a:solidFill>
              </a:rPr>
              <a:t>phil</a:t>
            </a:r>
            <a:r>
              <a:rPr lang="en-US" sz="800" strike="sngStrike" dirty="0">
                <a:solidFill>
                  <a:schemeClr val="bg1"/>
                </a:solidFill>
              </a:rPr>
              <a:t>/</a:t>
            </a:r>
            <a:r>
              <a:rPr lang="en-US" sz="800" strike="sngStrike" dirty="0" err="1">
                <a:solidFill>
                  <a:schemeClr val="bg1"/>
                </a:solidFill>
              </a:rPr>
              <a:t>kim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7237438" y="4226998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ATOMCLOCK(</a:t>
            </a:r>
            <a:r>
              <a:rPr lang="en-US" sz="800" dirty="0" err="1">
                <a:solidFill>
                  <a:schemeClr val="bg1"/>
                </a:solidFill>
              </a:rPr>
              <a:t>tim</a:t>
            </a:r>
            <a:r>
              <a:rPr lang="en-US" sz="800" dirty="0">
                <a:solidFill>
                  <a:schemeClr val="bg1"/>
                </a:solidFill>
              </a:rPr>
              <a:t>-</a:t>
            </a:r>
            <a:r>
              <a:rPr lang="en-US" dirty="0"/>
              <a:t>))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7784508" y="4354346"/>
            <a:ext cx="467706" cy="227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1451819" y="2791164"/>
            <a:ext cx="318227" cy="434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701168" y="2810351"/>
            <a:ext cx="1354525" cy="693013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H="1">
            <a:off x="10773538" y="2250232"/>
            <a:ext cx="1256480" cy="1588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256699" y="1324682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Phil/</a:t>
            </a:r>
            <a:r>
              <a:rPr lang="en-US" dirty="0" err="1"/>
              <a:t>kim</a:t>
            </a:r>
            <a:r>
              <a:rPr lang="en-US" dirty="0"/>
              <a:t> 0.1 x/y </a:t>
            </a:r>
            <a:r>
              <a:rPr lang="en-US" sz="800" dirty="0"/>
              <a:t>other </a:t>
            </a:r>
            <a:r>
              <a:rPr lang="en-US" sz="800" dirty="0" err="1"/>
              <a:t>game:china:sk:korea</a:t>
            </a:r>
            <a:endParaRPr lang="en-US" sz="800" dirty="0"/>
          </a:p>
        </p:txBody>
      </p:sp>
      <p:graphicFrame>
        <p:nvGraphicFramePr>
          <p:cNvPr id="100" name="Object 9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9671522"/>
              </p:ext>
            </p:extLst>
          </p:nvPr>
        </p:nvGraphicFramePr>
        <p:xfrm>
          <a:off x="10564813" y="2852738"/>
          <a:ext cx="1066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Packager Shell Object" showAsIcon="1" r:id="rId20" imgW="1067040" imgH="532800" progId="Package">
                  <p:embed/>
                </p:oleObj>
              </mc:Choice>
              <mc:Fallback>
                <p:oleObj name="Packager Shell Object" showAsIcon="1" r:id="rId20" imgW="10670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0564813" y="2852738"/>
                        <a:ext cx="10668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122001" y="6486297"/>
            <a:ext cx="2728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SCREEN.calc.INTERUPT</a:t>
            </a:r>
            <a:r>
              <a:rPr lang="en-US" dirty="0"/>
              <a:t>[].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2227609" y="6629516"/>
            <a:ext cx="708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Dev-</a:t>
            </a:r>
            <a:r>
              <a:rPr lang="en-US" sz="800" strike="sngStrike" dirty="0" err="1"/>
              <a:t>eng</a:t>
            </a:r>
            <a:r>
              <a:rPr lang="en-US" sz="800" strike="sngStrike" dirty="0"/>
              <a:t>-ava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747588" y="6249874"/>
            <a:ext cx="26805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41.x/</a:t>
            </a:r>
            <a:r>
              <a:rPr lang="en-US" sz="800" strike="sngStrike" dirty="0" err="1"/>
              <a:t>yxGheo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dirty="0"/>
              <a:t>, monkey </a:t>
            </a:r>
            <a:r>
              <a:rPr lang="en-US" sz="800" dirty="0" err="1"/>
              <a:t>wsalk</a:t>
            </a:r>
            <a:r>
              <a:rPr lang="en-US" sz="800" dirty="0"/>
              <a:t> </a:t>
            </a:r>
            <a:r>
              <a:rPr lang="en-US" sz="800" dirty="0" err="1"/>
              <a:t>ghrou</a:t>
            </a:r>
            <a:r>
              <a:rPr lang="en-US" sz="800" dirty="0"/>
              <a:t> </a:t>
            </a:r>
            <a:r>
              <a:rPr lang="en-US" sz="800" dirty="0" err="1"/>
              <a:t>hscre</a:t>
            </a:r>
            <a:r>
              <a:rPr lang="en-US" sz="800" dirty="0"/>
              <a:t>, </a:t>
            </a:r>
            <a:r>
              <a:rPr lang="en-US" sz="800" dirty="0" err="1"/>
              <a:t>mcihal</a:t>
            </a:r>
            <a:r>
              <a:rPr lang="en-US" sz="800" dirty="0"/>
              <a:t> </a:t>
            </a:r>
            <a:r>
              <a:rPr lang="en-US" sz="800" dirty="0" err="1"/>
              <a:t>knighet</a:t>
            </a:r>
            <a:r>
              <a:rPr lang="en-US" sz="800" dirty="0"/>
              <a:t>)</a:t>
            </a:r>
          </a:p>
        </p:txBody>
      </p:sp>
      <p:cxnSp>
        <p:nvCxnSpPr>
          <p:cNvPr id="105" name="Straight Arrow Connector 104"/>
          <p:cNvCxnSpPr/>
          <p:nvPr/>
        </p:nvCxnSpPr>
        <p:spPr>
          <a:xfrm>
            <a:off x="2236890" y="6379829"/>
            <a:ext cx="266109" cy="170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0237" y="3742607"/>
            <a:ext cx="841582" cy="469344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09390" y="3706102"/>
            <a:ext cx="1109600" cy="22571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478704" y="3642918"/>
            <a:ext cx="1109600" cy="19776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4910716" y="2021631"/>
            <a:ext cx="4275262" cy="10173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280051" y="1204456"/>
            <a:ext cx="993097" cy="9026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014370" y="1149376"/>
            <a:ext cx="5220413" cy="569558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429374" y="3108200"/>
            <a:ext cx="3179229" cy="99202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87401" y="2652404"/>
            <a:ext cx="973248" cy="486624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940015" y="2806547"/>
            <a:ext cx="683254" cy="341627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453542" y="2178983"/>
            <a:ext cx="765312" cy="1136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2639042" y="1868601"/>
            <a:ext cx="862901" cy="56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2317684" y="1136032"/>
            <a:ext cx="2929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dirty="0" err="1"/>
              <a:t>SQ.HR.</a:t>
            </a:r>
            <a:r>
              <a:rPr lang="en-US" sz="800" strike="sngStrike" dirty="0" err="1"/>
              <a:t>apple.tango</a:t>
            </a:r>
            <a:endParaRPr lang="en-US" sz="800" strike="sngStrike" dirty="0"/>
          </a:p>
          <a:p>
            <a:r>
              <a:rPr lang="en-US" dirty="0"/>
              <a:t>IPX </a:t>
            </a:r>
            <a:r>
              <a:rPr lang="en-US" dirty="0" err="1"/>
              <a:t>SQ.HR.</a:t>
            </a:r>
            <a:r>
              <a:rPr lang="en-US" sz="900" strike="sngStrike" dirty="0" err="1"/>
              <a:t>apple</a:t>
            </a:r>
            <a:r>
              <a:rPr lang="en-US" strike="sngStrike" dirty="0" err="1"/>
              <a:t>.</a:t>
            </a:r>
            <a:r>
              <a:rPr lang="en-US" dirty="0" err="1"/>
              <a:t>HOICIDE:PETER</a:t>
            </a:r>
            <a:endParaRPr lang="en-US" dirty="0"/>
          </a:p>
        </p:txBody>
      </p:sp>
      <p:cxnSp>
        <p:nvCxnSpPr>
          <p:cNvPr id="126" name="Straight Arrow Connector 125"/>
          <p:cNvCxnSpPr/>
          <p:nvPr/>
        </p:nvCxnSpPr>
        <p:spPr>
          <a:xfrm flipH="1">
            <a:off x="2684182" y="1605262"/>
            <a:ext cx="131424" cy="796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2492516" y="1219406"/>
            <a:ext cx="2297778" cy="38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FBI:WMD.VIRIGNA</a:t>
            </a:r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7564760" y="1631927"/>
            <a:ext cx="3363973" cy="216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V="1">
            <a:off x="7717160" y="1784327"/>
            <a:ext cx="3363973" cy="216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947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/>
          <p:cNvSpPr/>
          <p:nvPr/>
        </p:nvSpPr>
        <p:spPr>
          <a:xfrm>
            <a:off x="1710143" y="4746765"/>
            <a:ext cx="2986715" cy="3865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833" y="2163126"/>
            <a:ext cx="851781" cy="85178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" name="Rectangle 1"/>
          <p:cNvSpPr/>
          <p:nvPr/>
        </p:nvSpPr>
        <p:spPr>
          <a:xfrm>
            <a:off x="3139808" y="2014012"/>
            <a:ext cx="1784732" cy="264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218" y="2042556"/>
            <a:ext cx="1576371" cy="871702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2" y="1941385"/>
            <a:ext cx="876300" cy="876300"/>
          </a:xfrm>
          <a:prstGeom prst="rect">
            <a:avLst/>
          </a:prstGeom>
        </p:spPr>
      </p:pic>
      <p:sp>
        <p:nvSpPr>
          <p:cNvPr id="3" name="Round Single Corner Rectangle 2"/>
          <p:cNvSpPr/>
          <p:nvPr/>
        </p:nvSpPr>
        <p:spPr>
          <a:xfrm>
            <a:off x="3139808" y="2326377"/>
            <a:ext cx="1784732" cy="588493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CPVA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5596569" y="1817783"/>
            <a:ext cx="2203373" cy="1421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9365" y="2146214"/>
            <a:ext cx="796332" cy="93642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053330" y="1817783"/>
            <a:ext cx="782198" cy="1630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41377" y="3130380"/>
            <a:ext cx="4850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OFFSITE: Dublin </a:t>
            </a:r>
            <a:r>
              <a:rPr lang="en-US" dirty="0" err="1"/>
              <a:t>Gunstore</a:t>
            </a:r>
            <a:endParaRPr lang="en-US" dirty="0"/>
          </a:p>
          <a:p>
            <a:r>
              <a:rPr lang="en-US" dirty="0"/>
              <a:t>ONSITE: Chinse Terminator  SQ.PREA.§187.TANGO</a:t>
            </a:r>
          </a:p>
        </p:txBody>
      </p:sp>
      <p:sp>
        <p:nvSpPr>
          <p:cNvPr id="91" name="Rectangle 90"/>
          <p:cNvSpPr/>
          <p:nvPr/>
        </p:nvSpPr>
        <p:spPr>
          <a:xfrm>
            <a:off x="5043599" y="1456129"/>
            <a:ext cx="2297778" cy="3802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FBI:WMD.VIRIGNA</a:t>
            </a:r>
          </a:p>
        </p:txBody>
      </p:sp>
      <p:sp>
        <p:nvSpPr>
          <p:cNvPr id="17" name="Rectangle 16"/>
          <p:cNvSpPr/>
          <p:nvPr/>
        </p:nvSpPr>
        <p:spPr>
          <a:xfrm>
            <a:off x="3353220" y="2694575"/>
            <a:ext cx="134363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SQ.PREA.§187.TANGO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660807" y="1152989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!VIRGINIA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2060714" y="3932103"/>
            <a:ext cx="9914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005443" y="5163000"/>
            <a:ext cx="9914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1859316" y="2299865"/>
            <a:ext cx="638979" cy="46795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2160864" y="2321334"/>
            <a:ext cx="638979" cy="4679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782198" y="2355397"/>
            <a:ext cx="1222873" cy="2893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81" y="2109897"/>
            <a:ext cx="753290" cy="1009563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341377" y="3562771"/>
            <a:ext cx="385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41.ATOMLCOCK(AUSHCEI:SOUL </a:t>
            </a:r>
            <a:r>
              <a:rPr lang="en-US" sz="800" strike="sngStrike" dirty="0"/>
              <a:t>apple.tango.me)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585695" y="1946355"/>
            <a:ext cx="4446722" cy="188023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824251" y="1989727"/>
            <a:ext cx="1612134" cy="98526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9408405" y="2267960"/>
            <a:ext cx="2247441" cy="585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1951" y="1353596"/>
            <a:ext cx="1660049" cy="45439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236" y="1391659"/>
            <a:ext cx="393437" cy="393437"/>
          </a:xfrm>
          <a:prstGeom prst="rect">
            <a:avLst/>
          </a:prstGeom>
        </p:spPr>
      </p:pic>
      <p:cxnSp>
        <p:nvCxnSpPr>
          <p:cNvPr id="43" name="Straight Connector 42"/>
          <p:cNvCxnSpPr>
            <a:endCxn id="113" idx="1"/>
          </p:cNvCxnSpPr>
          <p:nvPr/>
        </p:nvCxnSpPr>
        <p:spPr>
          <a:xfrm>
            <a:off x="9694843" y="1456129"/>
            <a:ext cx="837108" cy="1246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125809" y="1685125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Cook,Yang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wei-yi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9946329" y="1103294"/>
            <a:ext cx="1093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JP.</a:t>
            </a:r>
            <a:r>
              <a:rPr lang="en-US" dirty="0"/>
              <a:t>VIRGINA</a:t>
            </a:r>
          </a:p>
        </p:txBody>
      </p:sp>
      <p:cxnSp>
        <p:nvCxnSpPr>
          <p:cNvPr id="114" name="Straight Connector 113"/>
          <p:cNvCxnSpPr/>
          <p:nvPr/>
        </p:nvCxnSpPr>
        <p:spPr>
          <a:xfrm>
            <a:off x="9773051" y="1364014"/>
            <a:ext cx="837108" cy="1246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9365" y="4063300"/>
            <a:ext cx="928811" cy="683465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7793013" y="3992833"/>
            <a:ext cx="1641513" cy="7978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7360985" y="4648352"/>
            <a:ext cx="43729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MAINSTERET(OFFSITE: </a:t>
            </a:r>
            <a:r>
              <a:rPr lang="en-US" strike="sngStrike" dirty="0" err="1"/>
              <a:t>Satna</a:t>
            </a:r>
            <a:r>
              <a:rPr lang="en-US" strike="sngStrike" dirty="0"/>
              <a:t> Clara </a:t>
            </a:r>
            <a:r>
              <a:rPr lang="en-US" strike="sngStrike" dirty="0" err="1"/>
              <a:t>Gunstore</a:t>
            </a:r>
            <a:r>
              <a:rPr lang="en-US" strike="sngStrike" dirty="0"/>
              <a:t>)</a:t>
            </a:r>
          </a:p>
        </p:txBody>
      </p:sp>
      <p:sp>
        <p:nvSpPr>
          <p:cNvPr id="69" name="Rectangle 68"/>
          <p:cNvSpPr/>
          <p:nvPr/>
        </p:nvSpPr>
        <p:spPr>
          <a:xfrm>
            <a:off x="7269531" y="4864026"/>
            <a:ext cx="2426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ONSITE:   SQ.PREA.§187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43" y="5283640"/>
            <a:ext cx="2137266" cy="1422254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1414252" y="5572897"/>
            <a:ext cx="3837370" cy="617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09" y="5042855"/>
            <a:ext cx="876300" cy="87630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16" y="5283640"/>
            <a:ext cx="2657459" cy="1437642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230" y="5319952"/>
            <a:ext cx="2614613" cy="142875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051" y="5316658"/>
            <a:ext cx="925868" cy="1409150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562" y="5316658"/>
            <a:ext cx="936072" cy="1406665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 flipV="1">
            <a:off x="1288409" y="5461686"/>
            <a:ext cx="10744008" cy="1244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829911" y="5205840"/>
            <a:ext cx="9904065" cy="15428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4640876" y="5655615"/>
            <a:ext cx="3073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ATOMCOCK</a:t>
            </a:r>
            <a:r>
              <a:rPr lang="en-US" sz="800" strike="sngStrike" dirty="0"/>
              <a:t>(!</a:t>
            </a:r>
            <a:r>
              <a:rPr lang="en-US" sz="800" strike="sngStrike" dirty="0" err="1"/>
              <a:t>raik</a:t>
            </a:r>
            <a:r>
              <a:rPr lang="en-US" sz="800" strike="sngStrike" dirty="0"/>
              <a:t>).</a:t>
            </a:r>
            <a:r>
              <a:rPr lang="en-US" dirty="0"/>
              <a:t>IPX </a:t>
            </a:r>
            <a:r>
              <a:rPr lang="en-US" sz="800" strike="sngStrike" dirty="0" err="1"/>
              <a:t>Mairn</a:t>
            </a:r>
            <a:r>
              <a:rPr lang="en-US" sz="800" strike="sngStrike" dirty="0"/>
              <a:t>(!</a:t>
            </a:r>
            <a:r>
              <a:rPr lang="en-US" sz="800" strike="sngStrike" dirty="0" err="1"/>
              <a:t>raik,ricard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WINdow</a:t>
            </a:r>
            <a:r>
              <a:rPr lang="en-US" sz="800" strike="sngStrike" dirty="0"/>
              <a:t> </a:t>
            </a:r>
          </a:p>
          <a:p>
            <a:r>
              <a:rPr lang="en-US" strike="sngStrike" dirty="0"/>
              <a:t>IBM.MARIN</a:t>
            </a:r>
            <a:r>
              <a:rPr lang="en-US" sz="800" strike="sngStrike" dirty="0"/>
              <a:t>(LAKE THAOE WINO CABIN)</a:t>
            </a:r>
          </a:p>
        </p:txBody>
      </p:sp>
      <p:sp>
        <p:nvSpPr>
          <p:cNvPr id="133" name="Rectangle 132"/>
          <p:cNvSpPr/>
          <p:nvPr/>
        </p:nvSpPr>
        <p:spPr>
          <a:xfrm>
            <a:off x="4640876" y="6083790"/>
            <a:ext cx="1235342" cy="1069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1710143" y="4794772"/>
            <a:ext cx="2986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ATOMLCOCK(VIETNAME </a:t>
            </a:r>
            <a:r>
              <a:rPr lang="en-US" sz="800" dirty="0" err="1"/>
              <a:t>WAR,</a:t>
            </a:r>
            <a:r>
              <a:rPr lang="en-US" sz="800" strike="sngStrike" dirty="0" err="1"/>
              <a:t>gary</a:t>
            </a:r>
            <a:r>
              <a:rPr lang="en-US" sz="800" dirty="0"/>
              <a:t> IPX </a:t>
            </a:r>
            <a:r>
              <a:rPr lang="en-US" sz="800" strike="sngStrike" dirty="0" err="1"/>
              <a:t>damilall.grave</a:t>
            </a:r>
            <a:r>
              <a:rPr lang="en-US" sz="800" strike="sngStrike" dirty="0"/>
              <a:t> end of street</a:t>
            </a:r>
            <a:r>
              <a:rPr lang="en-US" sz="800" dirty="0"/>
              <a:t>)</a:t>
            </a:r>
          </a:p>
          <a:p>
            <a:r>
              <a:rPr lang="en-US" sz="800" dirty="0"/>
              <a:t>ATOMLCOICK(… KOREAN WAR, … YOUSLAVEN WAR..)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00" y="5977986"/>
            <a:ext cx="1223070" cy="708966"/>
          </a:xfrm>
          <a:prstGeom prst="rect">
            <a:avLst/>
          </a:prstGeom>
        </p:spPr>
      </p:pic>
      <p:cxnSp>
        <p:nvCxnSpPr>
          <p:cNvPr id="138" name="Straight Connector 137"/>
          <p:cNvCxnSpPr/>
          <p:nvPr/>
        </p:nvCxnSpPr>
        <p:spPr>
          <a:xfrm>
            <a:off x="214689" y="6190623"/>
            <a:ext cx="1222873" cy="28931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5413510" y="1946355"/>
            <a:ext cx="1318795" cy="474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4546114" y="3048969"/>
            <a:ext cx="551530" cy="57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4671880" y="3474370"/>
            <a:ext cx="551530" cy="5733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4" name="Straight Arrow Connector 143"/>
          <p:cNvCxnSpPr/>
          <p:nvPr/>
        </p:nvCxnSpPr>
        <p:spPr>
          <a:xfrm flipH="1">
            <a:off x="4901671" y="2420151"/>
            <a:ext cx="1796584" cy="8188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/>
          <p:cNvCxnSpPr>
            <a:endCxn id="141" idx="1"/>
          </p:cNvCxnSpPr>
          <p:nvPr/>
        </p:nvCxnSpPr>
        <p:spPr>
          <a:xfrm flipV="1">
            <a:off x="2976649" y="3132932"/>
            <a:ext cx="1650235" cy="17310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3071585" y="2905427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nonPoliceConetnItems.nonPoclieTRX</a:t>
            </a:r>
            <a:endParaRPr lang="en-US" sz="1000" dirty="0"/>
          </a:p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(who is god? (</a:t>
            </a:r>
            <a:r>
              <a:rPr lang="en-US" sz="800" strike="sngStrike" dirty="0" err="1"/>
              <a:t>hebr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micehala</a:t>
            </a:r>
            <a:r>
              <a:rPr lang="en-US" sz="800" strike="sngStrike" dirty="0"/>
              <a:t>)</a:t>
            </a:r>
          </a:p>
        </p:txBody>
      </p:sp>
      <p:sp>
        <p:nvSpPr>
          <p:cNvPr id="148" name="Cube 147"/>
          <p:cNvSpPr/>
          <p:nvPr/>
        </p:nvSpPr>
        <p:spPr>
          <a:xfrm>
            <a:off x="1950083" y="5448308"/>
            <a:ext cx="1216152" cy="1216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1800712" y="5250452"/>
            <a:ext cx="28055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CHECKPOINT CHALIE(1991 VIRINGA.MARY, !holiday </a:t>
            </a:r>
            <a:r>
              <a:rPr lang="en-US" sz="800" dirty="0" err="1"/>
              <a:t>oct</a:t>
            </a:r>
            <a:r>
              <a:rPr lang="en-US" sz="800" dirty="0"/>
              <a:t> 3,july4)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-43505" y="1388338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September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0" y="4544438"/>
            <a:ext cx="5590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ATOMCLOIC(NAME CHAINGE(</a:t>
            </a:r>
            <a:r>
              <a:rPr lang="en-US" sz="800" strike="sngStrike" dirty="0"/>
              <a:t>called pizza on </a:t>
            </a:r>
            <a:r>
              <a:rPr lang="en-US" sz="800" strike="sngStrike" dirty="0" err="1"/>
              <a:t>creat</a:t>
            </a:r>
            <a:r>
              <a:rPr lang="en-US" sz="800" strike="sngStrike" dirty="0"/>
              <a:t> at </a:t>
            </a:r>
            <a:r>
              <a:rPr lang="en-US" sz="800" strike="sngStrike" dirty="0" err="1"/>
              <a:t>critslist</a:t>
            </a:r>
            <a:r>
              <a:rPr lang="en-US" sz="800" strike="sngStrike" dirty="0"/>
              <a:t>, FREE, man year </a:t>
            </a:r>
            <a:r>
              <a:rPr lang="en-US" sz="800" strike="sngStrike" dirty="0" err="1"/>
              <a:t>ao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pizz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crailist</a:t>
            </a:r>
            <a:r>
              <a:rPr lang="en-US" dirty="0"/>
              <a:t>)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321389" y="3990129"/>
            <a:ext cx="4412587" cy="10650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4" name="Straight Connector 153"/>
          <p:cNvCxnSpPr/>
          <p:nvPr/>
        </p:nvCxnSpPr>
        <p:spPr>
          <a:xfrm>
            <a:off x="531113" y="4782743"/>
            <a:ext cx="11378395" cy="144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1753660" y="1152989"/>
            <a:ext cx="27183" cy="5730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/>
          <p:cNvSpPr/>
          <p:nvPr/>
        </p:nvSpPr>
        <p:spPr>
          <a:xfrm>
            <a:off x="41471" y="4090110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 December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846499" y="4308875"/>
            <a:ext cx="1897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!SCHEDULER.1545</a:t>
            </a:r>
          </a:p>
        </p:txBody>
      </p:sp>
      <p:cxnSp>
        <p:nvCxnSpPr>
          <p:cNvPr id="160" name="Straight Arrow Connector 159"/>
          <p:cNvCxnSpPr/>
          <p:nvPr/>
        </p:nvCxnSpPr>
        <p:spPr>
          <a:xfrm>
            <a:off x="3801766" y="4459442"/>
            <a:ext cx="1611744" cy="1113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/>
          <p:cNvCxnSpPr>
            <a:stCxn id="158" idx="3"/>
          </p:cNvCxnSpPr>
          <p:nvPr/>
        </p:nvCxnSpPr>
        <p:spPr>
          <a:xfrm>
            <a:off x="3744326" y="4493541"/>
            <a:ext cx="4280082" cy="11346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/>
          <p:cNvSpPr txBox="1"/>
          <p:nvPr/>
        </p:nvSpPr>
        <p:spPr>
          <a:xfrm rot="1216530">
            <a:off x="6058714" y="5114691"/>
            <a:ext cx="1662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mappig:ejb:food</a:t>
            </a:r>
            <a:r>
              <a:rPr lang="en-US" sz="800" strike="sngStrike" dirty="0"/>
              <a:t> </a:t>
            </a:r>
            <a:r>
              <a:rPr lang="en-US" dirty="0"/>
              <a:t>2:40PM</a:t>
            </a:r>
          </a:p>
        </p:txBody>
      </p:sp>
    </p:spTree>
    <p:extLst>
      <p:ext uri="{BB962C8B-B14F-4D97-AF65-F5344CB8AC3E}">
        <p14:creationId xmlns:p14="http://schemas.microsoft.com/office/powerpoint/2010/main" val="22874219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9829800" y="1241514"/>
            <a:ext cx="2362200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KING.WEAPONS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53340" y="2379643"/>
            <a:ext cx="2662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!HOMICIDE:LUX(EMBURG)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664" y="3600037"/>
            <a:ext cx="914400" cy="684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23" y="3637020"/>
            <a:ext cx="852117" cy="61095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901223" y="3915567"/>
            <a:ext cx="2183250" cy="52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850834" y="4284954"/>
            <a:ext cx="102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9-1-1.</a:t>
            </a:r>
            <a:r>
              <a:rPr lang="en-US" strike="sngStrike" dirty="0"/>
              <a:t>ext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942150" y="4323777"/>
            <a:ext cx="2610351" cy="3525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Chart.WW2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42150" y="4759287"/>
            <a:ext cx="2610351" cy="10355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866515" y="5078166"/>
            <a:ext cx="7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Status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767" y="4498006"/>
            <a:ext cx="876300" cy="8763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478690" y="2743680"/>
            <a:ext cx="37861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HOMCE:LUX:ABORTION</a:t>
            </a:r>
          </a:p>
          <a:p>
            <a:r>
              <a:rPr lang="en-US" dirty="0"/>
              <a:t>  HOMCE:LUX:VIRING:MARYABORTION</a:t>
            </a:r>
          </a:p>
          <a:p>
            <a:r>
              <a:rPr lang="en-US" dirty="0"/>
              <a:t>HOCIM:2Y</a:t>
            </a:r>
          </a:p>
          <a:p>
            <a:r>
              <a:rPr lang="en-US" dirty="0"/>
              <a:t>HOMCEP:7Y</a:t>
            </a:r>
          </a:p>
          <a:p>
            <a:r>
              <a:rPr lang="en-US" dirty="0"/>
              <a:t>HOMCEP:SUNSTORK:15Y</a:t>
            </a:r>
          </a:p>
          <a:p>
            <a:r>
              <a:rPr lang="en-US" dirty="0"/>
              <a:t>HOMCEP</a:t>
            </a:r>
          </a:p>
        </p:txBody>
      </p:sp>
      <p:sp>
        <p:nvSpPr>
          <p:cNvPr id="25" name="Oval 24"/>
          <p:cNvSpPr/>
          <p:nvPr/>
        </p:nvSpPr>
        <p:spPr>
          <a:xfrm>
            <a:off x="10282617" y="4654286"/>
            <a:ext cx="635099" cy="423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1" name="Oval 40"/>
          <p:cNvSpPr/>
          <p:nvPr/>
        </p:nvSpPr>
        <p:spPr>
          <a:xfrm>
            <a:off x="10371773" y="5050892"/>
            <a:ext cx="635099" cy="423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>
            <a:stCxn id="23" idx="2"/>
          </p:cNvCxnSpPr>
          <p:nvPr/>
        </p:nvCxnSpPr>
        <p:spPr>
          <a:xfrm>
            <a:off x="10371773" y="4498006"/>
            <a:ext cx="88022" cy="1133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0705010" y="4284954"/>
            <a:ext cx="1668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HOMC:LUX:CAR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9036763" y="5919706"/>
            <a:ext cx="1949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HOMC:LUX:HOUSE</a:t>
            </a:r>
          </a:p>
        </p:txBody>
      </p:sp>
      <p:cxnSp>
        <p:nvCxnSpPr>
          <p:cNvPr id="32" name="Straight Arrow Connector 31"/>
          <p:cNvCxnSpPr>
            <a:stCxn id="29" idx="0"/>
          </p:cNvCxnSpPr>
          <p:nvPr/>
        </p:nvCxnSpPr>
        <p:spPr>
          <a:xfrm flipV="1">
            <a:off x="10011485" y="5374306"/>
            <a:ext cx="271132" cy="54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0620260" y="4214049"/>
            <a:ext cx="84750" cy="409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57" y="6093355"/>
            <a:ext cx="558648" cy="67205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2649323" y="6199850"/>
            <a:ext cx="1394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202124"/>
                </a:solidFill>
                <a:latin typeface="Roboto"/>
              </a:rPr>
              <a:t>Lydie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</a:t>
            </a:r>
            <a:r>
              <a:rPr lang="en-US" dirty="0" err="1">
                <a:solidFill>
                  <a:srgbClr val="202124"/>
                </a:solidFill>
                <a:latin typeface="Roboto"/>
              </a:rPr>
              <a:t>Polfer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394187" y="5741801"/>
            <a:ext cx="163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HOMCE:KYSTAL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49323" y="5988886"/>
            <a:ext cx="200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Mayoru</a:t>
            </a:r>
            <a:r>
              <a:rPr lang="en-US" dirty="0"/>
              <a:t> Luxemburg</a:t>
            </a:r>
          </a:p>
        </p:txBody>
      </p:sp>
      <p:cxnSp>
        <p:nvCxnSpPr>
          <p:cNvPr id="42" name="Straight Connector 41"/>
          <p:cNvCxnSpPr>
            <a:endCxn id="38" idx="3"/>
          </p:cNvCxnSpPr>
          <p:nvPr/>
        </p:nvCxnSpPr>
        <p:spPr>
          <a:xfrm flipV="1">
            <a:off x="1630152" y="6173552"/>
            <a:ext cx="3027862" cy="115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782552" y="6325952"/>
            <a:ext cx="3027862" cy="115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459280" y="6093355"/>
            <a:ext cx="3313032" cy="6855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1850834" y="6358218"/>
            <a:ext cx="2192845" cy="83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7333" y="6135549"/>
            <a:ext cx="1026496" cy="53600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1289189" y="1206719"/>
            <a:ext cx="9028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Deganfeldstrasse</a:t>
            </a:r>
            <a:endParaRPr lang="en-US" sz="800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986" y="4334342"/>
            <a:ext cx="2014627" cy="1251189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6753340" y="4214050"/>
            <a:ext cx="1287691" cy="12607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859720" y="3544838"/>
            <a:ext cx="2161049" cy="204069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799700" y="5621708"/>
            <a:ext cx="3379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VIRGINA: </a:t>
            </a:r>
            <a:r>
              <a:rPr lang="en-US" sz="800" strike="sngStrike" dirty="0"/>
              <a:t>Bring my company to stock </a:t>
            </a:r>
            <a:r>
              <a:rPr lang="en-US" sz="800" strike="sngStrike" dirty="0" err="1"/>
              <a:t>exhcent</a:t>
            </a:r>
            <a:endParaRPr lang="en-US" sz="800" strike="sngStrike" dirty="0"/>
          </a:p>
          <a:p>
            <a:r>
              <a:rPr lang="en-US" dirty="0"/>
              <a:t>IPX !</a:t>
            </a:r>
            <a:r>
              <a:rPr lang="en-US" dirty="0" err="1"/>
              <a:t>AVAIABILITY.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-</a:t>
            </a:r>
            <a:r>
              <a:rPr lang="en-US" strike="sngStrike" dirty="0"/>
              <a:t>&gt;</a:t>
            </a:r>
            <a:r>
              <a:rPr lang="en-US" dirty="0" err="1"/>
              <a:t>VIRINGA</a:t>
            </a:r>
            <a:r>
              <a:rPr lang="en-US" sz="800" strike="sngStrike" dirty="0" err="1"/>
              <a:t>.ibm.damiler</a:t>
            </a:r>
            <a:r>
              <a:rPr lang="en-US" sz="800" strike="sngStrike" dirty="0"/>
              <a:t> with pictures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5848057" y="5671901"/>
            <a:ext cx="2161049" cy="9319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sp>
        <p:nvSpPr>
          <p:cNvPr id="78" name="Oval 77"/>
          <p:cNvSpPr/>
          <p:nvPr/>
        </p:nvSpPr>
        <p:spPr>
          <a:xfrm>
            <a:off x="214718" y="1269031"/>
            <a:ext cx="1244562" cy="11381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6" y="1261061"/>
            <a:ext cx="1508460" cy="1357614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1586581" y="1272404"/>
            <a:ext cx="612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!un.alg.int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915" y="1886474"/>
            <a:ext cx="3028950" cy="151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324" y="1584974"/>
            <a:ext cx="1689679" cy="116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05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7500551" y="4918199"/>
            <a:ext cx="815546" cy="5361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3182379" y="4109307"/>
            <a:ext cx="4223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contra commando </a:t>
            </a:r>
            <a:r>
              <a:rPr lang="en-US" strike="sngStrike" dirty="0" err="1"/>
              <a:t>nintendo</a:t>
            </a:r>
            <a:r>
              <a:rPr lang="en-US" strike="sngStrike" dirty="0"/>
              <a:t> double dragon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702" y="1504177"/>
            <a:ext cx="2590800" cy="1762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31290" y="3156074"/>
            <a:ext cx="3078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Children Age 14-17</a:t>
            </a:r>
          </a:p>
          <a:p>
            <a:r>
              <a:rPr lang="en-US" dirty="0"/>
              <a:t>1mg Lithium and ½ mg </a:t>
            </a:r>
            <a:r>
              <a:rPr lang="en-US" dirty="0" err="1"/>
              <a:t>Riphdal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39" y="3623875"/>
            <a:ext cx="2143125" cy="214312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203746" y="3156074"/>
            <a:ext cx="3954162" cy="2554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1485" y="4992130"/>
            <a:ext cx="3531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!odd	7 	8-9 Arcade </a:t>
            </a:r>
            <a:r>
              <a:rPr lang="en-US" dirty="0">
                <a:solidFill>
                  <a:schemeClr val="bg1"/>
                </a:solidFill>
              </a:rPr>
              <a:t>JOEL</a:t>
            </a:r>
          </a:p>
        </p:txBody>
      </p:sp>
      <p:cxnSp>
        <p:nvCxnSpPr>
          <p:cNvPr id="31" name="Straight Connector 30"/>
          <p:cNvCxnSpPr/>
          <p:nvPr/>
        </p:nvCxnSpPr>
        <p:spPr>
          <a:xfrm>
            <a:off x="4460789" y="5176796"/>
            <a:ext cx="30397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568411" y="3352027"/>
            <a:ext cx="2613968" cy="309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811898" y="4622798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odd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1545" y="1312083"/>
            <a:ext cx="1647619" cy="202857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0" y="1248032"/>
            <a:ext cx="3954162" cy="2554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601" y="4459209"/>
            <a:ext cx="1038820" cy="1653054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287" y="3394514"/>
            <a:ext cx="1081026" cy="100012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9948102" y="3153493"/>
            <a:ext cx="780046" cy="29587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9704935" y="3352027"/>
            <a:ext cx="1467635" cy="29299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172378" y="1270226"/>
            <a:ext cx="1853942" cy="217731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749236" y="3547338"/>
            <a:ext cx="2343673" cy="23590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287" y="2116751"/>
            <a:ext cx="1193119" cy="1060706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9827820" y="2001518"/>
            <a:ext cx="1577283" cy="13929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9562238" y="2113313"/>
            <a:ext cx="1467635" cy="116524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815" y="5914124"/>
            <a:ext cx="953072" cy="536103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8378194" y="5753729"/>
            <a:ext cx="815233" cy="8447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8219211" y="5734385"/>
            <a:ext cx="1133197" cy="83571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3595816" y="1878227"/>
            <a:ext cx="3216082" cy="1037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931290" y="3623875"/>
            <a:ext cx="32879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-10592" y="11706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1988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151011" y="331259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2017</a:t>
            </a:r>
          </a:p>
        </p:txBody>
      </p:sp>
      <p:sp>
        <p:nvSpPr>
          <p:cNvPr id="90" name="Rectangle 89"/>
          <p:cNvSpPr/>
          <p:nvPr/>
        </p:nvSpPr>
        <p:spPr>
          <a:xfrm>
            <a:off x="3714831" y="131951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2023</a:t>
            </a:r>
          </a:p>
        </p:txBody>
      </p:sp>
      <p:sp>
        <p:nvSpPr>
          <p:cNvPr id="91" name="Rectangle 90"/>
          <p:cNvSpPr/>
          <p:nvPr/>
        </p:nvSpPr>
        <p:spPr>
          <a:xfrm>
            <a:off x="10551680" y="1248032"/>
            <a:ext cx="1640320" cy="440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J-10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1233963" y="1727318"/>
            <a:ext cx="873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09323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48" y="1566604"/>
            <a:ext cx="2143125" cy="2143125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945749" y="1363028"/>
            <a:ext cx="1896305" cy="25417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05302" y="1298552"/>
            <a:ext cx="815546" cy="5361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083" y="1427734"/>
            <a:ext cx="2599682" cy="258812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882267" y="1381937"/>
            <a:ext cx="1900695" cy="19148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5066" y="1381937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JOEL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979" y="5301049"/>
            <a:ext cx="958994" cy="13204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898" y="5409610"/>
            <a:ext cx="911290" cy="11033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143" y="5409610"/>
            <a:ext cx="774791" cy="108470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893901" y="5548184"/>
            <a:ext cx="3889061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134735" y="4979483"/>
            <a:ext cx="4193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Davis, California Mall Baseball Card Review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134736" y="4979483"/>
            <a:ext cx="4821221" cy="151483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/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386" y="1926857"/>
            <a:ext cx="1085150" cy="1468789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1770" y="1751268"/>
            <a:ext cx="1767702" cy="1759845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6401420" y="1622986"/>
            <a:ext cx="1900695" cy="19148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134735" y="4226011"/>
            <a:ext cx="10394119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4793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outsdiee</a:t>
            </a:r>
            <a:endParaRPr lang="en-US" sz="800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373454"/>
            <a:ext cx="6411400" cy="3738121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>
            <a:off x="977900" y="2806700"/>
            <a:ext cx="5118100" cy="1841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75" y="1794297"/>
            <a:ext cx="2619375" cy="1743075"/>
          </a:xfrm>
          <a:prstGeom prst="rect">
            <a:avLst/>
          </a:prstGeom>
        </p:spPr>
      </p:pic>
      <p:cxnSp>
        <p:nvCxnSpPr>
          <p:cNvPr id="60" name="Straight Arrow Connector 59"/>
          <p:cNvCxnSpPr/>
          <p:nvPr/>
        </p:nvCxnSpPr>
        <p:spPr>
          <a:xfrm>
            <a:off x="4749800" y="1608903"/>
            <a:ext cx="3822700" cy="174389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155575" y="1247558"/>
            <a:ext cx="2909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EVIDENCE: UNITED NATIONS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877201" y="2261133"/>
            <a:ext cx="4652599" cy="2475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25" y="4462321"/>
            <a:ext cx="1447800" cy="123825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75" y="5817133"/>
            <a:ext cx="1233488" cy="923925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307975" y="4242514"/>
            <a:ext cx="1586450" cy="23233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53203" y="4280549"/>
            <a:ext cx="1586450" cy="23233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013998" y="1379357"/>
            <a:ext cx="35784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Google cannot </a:t>
            </a:r>
            <a:r>
              <a:rPr lang="en-US" dirty="0" err="1"/>
              <a:t>acces</a:t>
            </a:r>
            <a:r>
              <a:rPr lang="en-US" dirty="0"/>
              <a:t> Tunnel</a:t>
            </a:r>
          </a:p>
          <a:p>
            <a:r>
              <a:rPr lang="en-US" dirty="0"/>
              <a:t>	HOMIC:HANNA(</a:t>
            </a:r>
            <a:r>
              <a:rPr lang="en-US" dirty="0" err="1"/>
              <a:t>elebehte</a:t>
            </a:r>
            <a:r>
              <a:rPr lang="en-US" dirty="0"/>
              <a:t>) </a:t>
            </a:r>
          </a:p>
          <a:p>
            <a:r>
              <a:rPr lang="en-US" dirty="0"/>
              <a:t>Tunnel Underground</a:t>
            </a:r>
          </a:p>
          <a:p>
            <a:r>
              <a:rPr lang="en-US" dirty="0"/>
              <a:t>2) </a:t>
            </a:r>
            <a:r>
              <a:rPr lang="en-US" dirty="0" err="1"/>
              <a:t>Rcardo</a:t>
            </a:r>
            <a:r>
              <a:rPr lang="en-US" dirty="0"/>
              <a:t> driving</a:t>
            </a:r>
          </a:p>
          <a:p>
            <a:r>
              <a:rPr lang="en-US" dirty="0"/>
              <a:t>3) UN</a:t>
            </a:r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1689035" y="2261133"/>
            <a:ext cx="7272085" cy="3695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8572500" y="2712576"/>
            <a:ext cx="806631" cy="64022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251785" y="1616890"/>
            <a:ext cx="11937557" cy="5226279"/>
          </a:xfrm>
          <a:prstGeom prst="rect">
            <a:avLst/>
          </a:prstGeom>
          <a:solidFill>
            <a:srgbClr val="FFFFFF">
              <a:alpha val="96863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PARTNER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9091749" y="1696913"/>
            <a:ext cx="29522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9235440" y="2261133"/>
            <a:ext cx="15022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1793" y="2709630"/>
            <a:ext cx="4666667" cy="2733333"/>
          </a:xfrm>
          <a:prstGeom prst="rect">
            <a:avLst/>
          </a:prstGeom>
        </p:spPr>
      </p:pic>
      <p:sp>
        <p:nvSpPr>
          <p:cNvPr id="74" name="Rectangle 73"/>
          <p:cNvSpPr/>
          <p:nvPr/>
        </p:nvSpPr>
        <p:spPr>
          <a:xfrm>
            <a:off x="2794000" y="1641860"/>
            <a:ext cx="4514460" cy="47616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  <a:endParaRPr lang="en-US" sz="800" dirty="0"/>
          </a:p>
        </p:txBody>
      </p:sp>
      <p:sp>
        <p:nvSpPr>
          <p:cNvPr id="75" name="Rectangle 74"/>
          <p:cNvSpPr/>
          <p:nvPr/>
        </p:nvSpPr>
        <p:spPr>
          <a:xfrm>
            <a:off x="2794000" y="2162457"/>
            <a:ext cx="4514460" cy="1659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INTERNATIONAL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2466131" y="2397539"/>
            <a:ext cx="0" cy="198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183013" y="2209572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(delta)</a:t>
            </a:r>
          </a:p>
        </p:txBody>
      </p:sp>
      <p:sp>
        <p:nvSpPr>
          <p:cNvPr id="78" name="Rectangle 77"/>
          <p:cNvSpPr/>
          <p:nvPr/>
        </p:nvSpPr>
        <p:spPr>
          <a:xfrm>
            <a:off x="4764132" y="1935516"/>
            <a:ext cx="5741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PARTNER</a:t>
            </a: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2607219" y="2575854"/>
            <a:ext cx="186781" cy="131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3823200" y="5639981"/>
            <a:ext cx="185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 of the Charts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8887707" y="1877179"/>
            <a:ext cx="2826906" cy="35657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>
            <a:off x="8882627" y="1882718"/>
            <a:ext cx="2826906" cy="365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VP GERMANY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9235440" y="1486235"/>
            <a:ext cx="2841674" cy="86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0746" y="2328418"/>
            <a:ext cx="1730668" cy="1013677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9131" y="3541835"/>
            <a:ext cx="1730668" cy="101367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9001949" y="4704806"/>
            <a:ext cx="286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 WAR CRIMES: GENOCIDE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9021394" y="5007988"/>
            <a:ext cx="26881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Bring you fucking bag back to foster city to the launder mat its </a:t>
            </a:r>
            <a:r>
              <a:rPr lang="en-US" sz="800" strike="sngStrike" dirty="0" err="1"/>
              <a:t>stil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herion</a:t>
            </a:r>
            <a:endParaRPr lang="en-US" sz="800" strike="sngStrike" dirty="0"/>
          </a:p>
        </p:txBody>
      </p:sp>
      <p:cxnSp>
        <p:nvCxnSpPr>
          <p:cNvPr id="88" name="Straight Arrow Connector 87"/>
          <p:cNvCxnSpPr/>
          <p:nvPr/>
        </p:nvCxnSpPr>
        <p:spPr>
          <a:xfrm flipH="1" flipV="1">
            <a:off x="10032274" y="1696913"/>
            <a:ext cx="966652" cy="291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072259" y="5384415"/>
            <a:ext cx="2499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Only </a:t>
            </a:r>
            <a:r>
              <a:rPr lang="en-US" sz="800" dirty="0" err="1"/>
              <a:t>persn</a:t>
            </a:r>
            <a:r>
              <a:rPr lang="en-US" sz="800" dirty="0"/>
              <a:t> to evaluate FBI:WAR CRIMES: GENOCIDE</a:t>
            </a:r>
          </a:p>
          <a:p>
            <a:r>
              <a:rPr lang="en-US" sz="800" dirty="0"/>
              <a:t>With </a:t>
            </a:r>
            <a:r>
              <a:rPr lang="en-US" sz="800" dirty="0" err="1"/>
              <a:t>auden</a:t>
            </a:r>
            <a:r>
              <a:rPr lang="en-US" sz="800" dirty="0"/>
              <a:t>( </a:t>
            </a:r>
            <a:r>
              <a:rPr lang="en-US" sz="800" dirty="0" err="1"/>
              <a:t>hoaudy</a:t>
            </a:r>
            <a:r>
              <a:rPr lang="en-US" sz="800" dirty="0"/>
              <a:t> </a:t>
            </a:r>
            <a:r>
              <a:rPr lang="en-US" sz="800" dirty="0" err="1"/>
              <a:t>dudyy</a:t>
            </a:r>
            <a:r>
              <a:rPr lang="en-US" sz="800" dirty="0"/>
              <a:t>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108807" y="5722969"/>
            <a:ext cx="27549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Leave my fucking office </a:t>
            </a:r>
            <a:r>
              <a:rPr lang="en-US" sz="800" strike="sngStrike" dirty="0" err="1"/>
              <a:t>hamling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doualss</a:t>
            </a:r>
            <a:r>
              <a:rPr lang="en-US" sz="800" strike="sngStrike" dirty="0"/>
              <a:t> or whoever farted you of my ass.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FFF6A11-9B2F-42F4-9546-640F60C9401E}"/>
              </a:ext>
            </a:extLst>
          </p:cNvPr>
          <p:cNvSpPr/>
          <p:nvPr/>
        </p:nvSpPr>
        <p:spPr>
          <a:xfrm>
            <a:off x="9074651" y="5003283"/>
            <a:ext cx="2695156" cy="1058240"/>
          </a:xfrm>
          <a:prstGeom prst="rect">
            <a:avLst/>
          </a:prstGeom>
          <a:solidFill>
            <a:srgbClr val="FFFFFF">
              <a:alpha val="96863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PARTNER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6423" y="2819607"/>
            <a:ext cx="1215675" cy="681534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1415" y="4023272"/>
            <a:ext cx="1215675" cy="681534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0839" y="2349062"/>
            <a:ext cx="573409" cy="32146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6539" y="2872744"/>
            <a:ext cx="573409" cy="321466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31104" y="3511138"/>
            <a:ext cx="573409" cy="321466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9174" y="4034214"/>
            <a:ext cx="573409" cy="32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44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1110614" y="2100654"/>
            <a:ext cx="3024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rmi-iiiop</a:t>
            </a:r>
            <a:r>
              <a:rPr lang="en-US" dirty="0" err="1"/>
              <a:t>.NAMECHANGE</a:t>
            </a:r>
            <a:r>
              <a:rPr lang="en-US" sz="800" strike="sngStrike" dirty="0" err="1"/>
              <a:t>http;free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intenet</a:t>
            </a:r>
            <a:r>
              <a:rPr lang="en-US" sz="800" strike="sngStrike" dirty="0"/>
              <a:t>) pizza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896" y="2106056"/>
            <a:ext cx="3962370" cy="39623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222" y="2501187"/>
            <a:ext cx="3323968" cy="33239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67" y="1308694"/>
            <a:ext cx="876300" cy="8763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484182" y="1623107"/>
            <a:ext cx="2046522" cy="657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813396" y="1777912"/>
            <a:ext cx="19738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nonPoliceHamburg</a:t>
            </a:r>
            <a:endParaRPr lang="en-US" dirty="0"/>
          </a:p>
          <a:p>
            <a:r>
              <a:rPr lang="en-US" sz="800" dirty="0" err="1"/>
              <a:t>Mapping:ejb:al</a:t>
            </a:r>
            <a:r>
              <a:rPr lang="en-US" sz="800" dirty="0"/>
              <a:t> </a:t>
            </a:r>
            <a:r>
              <a:rPr lang="en-US" sz="800" dirty="0" err="1"/>
              <a:t>kaida</a:t>
            </a:r>
            <a:endParaRPr lang="en-US" sz="800" dirty="0"/>
          </a:p>
          <a:p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dr,</a:t>
            </a:r>
            <a:r>
              <a:rPr lang="en-US" sz="800" dirty="0" err="1"/>
              <a:t>HOICJEJSS</a:t>
            </a:r>
            <a:r>
              <a:rPr lang="en-US" sz="800" dirty="0"/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6234838" y="2021824"/>
            <a:ext cx="4331562" cy="417577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17125" y="2285743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City.Prof.J2EE</a:t>
            </a:r>
          </a:p>
        </p:txBody>
      </p:sp>
      <p:cxnSp>
        <p:nvCxnSpPr>
          <p:cNvPr id="21" name="Straight Connector 20"/>
          <p:cNvCxnSpPr>
            <a:endCxn id="19" idx="0"/>
          </p:cNvCxnSpPr>
          <p:nvPr/>
        </p:nvCxnSpPr>
        <p:spPr>
          <a:xfrm flipV="1">
            <a:off x="4051300" y="2285743"/>
            <a:ext cx="141890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915985" y="2106056"/>
            <a:ext cx="1710115" cy="30703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835750" y="2396066"/>
            <a:ext cx="24160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HOMCIE:HANNES</a:t>
            </a:r>
            <a:r>
              <a:rPr lang="en-US" sz="800" strike="sngStrike" dirty="0" err="1"/>
              <a:t>:teacher</a:t>
            </a:r>
            <a:r>
              <a:rPr lang="en-US" sz="800" strike="sngStrike" dirty="0"/>
              <a:t> </a:t>
            </a:r>
            <a:r>
              <a:rPr lang="en-US" sz="800" dirty="0"/>
              <a:t>HOCE:NANA </a:t>
            </a:r>
            <a:r>
              <a:rPr lang="en-US" sz="800" strike="sngStrike" dirty="0" err="1"/>
              <a:t>philliingerwife</a:t>
            </a:r>
            <a:endParaRPr lang="en-US" sz="800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05" y="1614531"/>
            <a:ext cx="2191942" cy="115626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4610100" y="3276600"/>
            <a:ext cx="5029200" cy="88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62100" y="2065638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mapping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17872" y="1901022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04" y="2242939"/>
            <a:ext cx="442591" cy="25248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62000" y="2184994"/>
            <a:ext cx="755872" cy="585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71406" y="2385926"/>
            <a:ext cx="110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LARRY2.Jr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38278" y="2579495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 </a:t>
            </a:r>
            <a:r>
              <a:rPr lang="en-US" sz="800" strike="sngStrike" dirty="0" err="1"/>
              <a:t>deere.ejb.rim-iiop</a:t>
            </a:r>
            <a:endParaRPr lang="en-US" sz="800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1461111" y="1731214"/>
            <a:ext cx="2592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CHECKPON CHARLIE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71406" y="6197600"/>
            <a:ext cx="42343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WW2.</a:t>
            </a:r>
            <a:r>
              <a:rPr lang="en-US" sz="800" strike="sngStrike" dirty="0"/>
              <a:t>marx(</a:t>
            </a:r>
            <a:r>
              <a:rPr lang="en-US" sz="800" strike="sngStrike" dirty="0" err="1"/>
              <a:t>anglea</a:t>
            </a:r>
            <a:r>
              <a:rPr lang="en-US" sz="800" strike="sngStrike" dirty="0"/>
              <a:t>)</a:t>
            </a:r>
            <a:r>
              <a:rPr lang="en-US" dirty="0"/>
              <a:t> </a:t>
            </a:r>
            <a:r>
              <a:rPr lang="en-US" sz="800" strike="sngStrike" dirty="0"/>
              <a:t>assumed: </a:t>
            </a:r>
            <a:r>
              <a:rPr lang="en-US" dirty="0"/>
              <a:t>10Y maps 1994, 2004 </a:t>
            </a:r>
            <a:r>
              <a:rPr lang="en-US" sz="800" strike="sngStrike" dirty="0"/>
              <a:t>on target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7315200" y="3086100"/>
            <a:ext cx="1828800" cy="238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 flipH="1">
            <a:off x="8973819" y="1673224"/>
            <a:ext cx="314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!JOHNSON.</a:t>
            </a:r>
            <a:r>
              <a:rPr lang="en-US" sz="800" dirty="0"/>
              <a:t>KIMBERLY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8839200" y="1857890"/>
            <a:ext cx="1993900" cy="43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499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1377907"/>
            <a:ext cx="9525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746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8EB091E-2D29-486D-8839-253860FC09C2}"/>
              </a:ext>
            </a:extLst>
          </p:cNvPr>
          <p:cNvSpPr/>
          <p:nvPr/>
        </p:nvSpPr>
        <p:spPr>
          <a:xfrm>
            <a:off x="1392702" y="4763069"/>
            <a:ext cx="2818499" cy="20949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5CB69B-1720-46F8-8852-82098A8AB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453" y="2097058"/>
            <a:ext cx="1990725" cy="22955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2E54CA-5E25-471E-905C-F20CB51F8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201" y="2160784"/>
            <a:ext cx="2667072" cy="216807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984799A-1730-4FDA-BB7F-049400DDEFE8}"/>
              </a:ext>
            </a:extLst>
          </p:cNvPr>
          <p:cNvCxnSpPr/>
          <p:nvPr/>
        </p:nvCxnSpPr>
        <p:spPr>
          <a:xfrm>
            <a:off x="928048" y="2077738"/>
            <a:ext cx="7192370" cy="2685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6F271A6-4CC4-499A-9EE7-4D6D420DD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0200" y="2197200"/>
            <a:ext cx="1039827" cy="207965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0476AD-7856-4A6D-BEB3-B8891FCF9485}"/>
              </a:ext>
            </a:extLst>
          </p:cNvPr>
          <p:cNvCxnSpPr>
            <a:cxnSpLocks/>
          </p:cNvCxnSpPr>
          <p:nvPr/>
        </p:nvCxnSpPr>
        <p:spPr>
          <a:xfrm flipH="1">
            <a:off x="7971232" y="1952165"/>
            <a:ext cx="1200515" cy="2324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B3E208F-DCAF-4AEF-B4DE-0066E0CAF9D2}"/>
              </a:ext>
            </a:extLst>
          </p:cNvPr>
          <p:cNvSpPr txBox="1"/>
          <p:nvPr/>
        </p:nvSpPr>
        <p:spPr>
          <a:xfrm>
            <a:off x="8010145" y="1827868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Hamiltion.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2E7788-EF6D-49F7-9593-FEA9AD0937F1}"/>
              </a:ext>
            </a:extLst>
          </p:cNvPr>
          <p:cNvCxnSpPr/>
          <p:nvPr/>
        </p:nvCxnSpPr>
        <p:spPr>
          <a:xfrm flipV="1">
            <a:off x="8202106" y="2012534"/>
            <a:ext cx="35484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4974177-4E17-4406-BECA-85F6345253B7}"/>
              </a:ext>
            </a:extLst>
          </p:cNvPr>
          <p:cNvCxnSpPr/>
          <p:nvPr/>
        </p:nvCxnSpPr>
        <p:spPr>
          <a:xfrm>
            <a:off x="7740357" y="1859530"/>
            <a:ext cx="2197289" cy="25697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F859E09-D19B-4D7C-8083-CB8002DAADB5}"/>
              </a:ext>
            </a:extLst>
          </p:cNvPr>
          <p:cNvSpPr/>
          <p:nvPr/>
        </p:nvSpPr>
        <p:spPr>
          <a:xfrm>
            <a:off x="1766283" y="2080681"/>
            <a:ext cx="2197289" cy="232652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22A8D7-A7DD-4CC5-87AD-565C21080E55}"/>
              </a:ext>
            </a:extLst>
          </p:cNvPr>
          <p:cNvSpPr/>
          <p:nvPr/>
        </p:nvSpPr>
        <p:spPr>
          <a:xfrm>
            <a:off x="4125803" y="2042706"/>
            <a:ext cx="2914701" cy="23865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6A2B387-B29E-49AD-A3DD-B026B6FAA07E}"/>
              </a:ext>
            </a:extLst>
          </p:cNvPr>
          <p:cNvSpPr/>
          <p:nvPr/>
        </p:nvSpPr>
        <p:spPr>
          <a:xfrm>
            <a:off x="7633367" y="2125078"/>
            <a:ext cx="1859961" cy="22945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9DAAAE1-9DCB-4DBA-924B-403083A95E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74" y="4857495"/>
            <a:ext cx="2466975" cy="184785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C9A749-684F-4F1F-9F27-C5CE8F609C86}"/>
              </a:ext>
            </a:extLst>
          </p:cNvPr>
          <p:cNvCxnSpPr/>
          <p:nvPr/>
        </p:nvCxnSpPr>
        <p:spPr>
          <a:xfrm flipV="1">
            <a:off x="723331" y="5008728"/>
            <a:ext cx="4026090" cy="1009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C173684-F200-4252-A3B6-C59470E3F1A1}"/>
              </a:ext>
            </a:extLst>
          </p:cNvPr>
          <p:cNvSpPr txBox="1"/>
          <p:nvPr/>
        </p:nvSpPr>
        <p:spPr>
          <a:xfrm>
            <a:off x="6657004" y="1204324"/>
            <a:ext cx="3280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INT.Social</a:t>
            </a:r>
            <a:r>
              <a:rPr lang="en-US" dirty="0"/>
              <a:t> Security </a:t>
            </a:r>
            <a:r>
              <a:rPr lang="en-US" dirty="0" err="1"/>
              <a:t>Adminstartion</a:t>
            </a:r>
            <a:endParaRPr lang="en-US" dirty="0"/>
          </a:p>
          <a:p>
            <a:r>
              <a:rPr lang="en-US" dirty="0"/>
              <a:t>SQ.INT.AIRFILED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5D0642-76A6-44EB-8D8D-3991CCA4DA88}"/>
              </a:ext>
            </a:extLst>
          </p:cNvPr>
          <p:cNvSpPr txBox="1"/>
          <p:nvPr/>
        </p:nvSpPr>
        <p:spPr>
          <a:xfrm>
            <a:off x="7424382" y="4881147"/>
            <a:ext cx="3146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St. </a:t>
            </a:r>
            <a:r>
              <a:rPr lang="en-US" strike="sngStrike" dirty="0" err="1"/>
              <a:t>Francis.Daniel</a:t>
            </a:r>
            <a:r>
              <a:rPr lang="en-US" strike="sngStrike" dirty="0"/>
              <a:t> </a:t>
            </a:r>
            <a:r>
              <a:rPr lang="en-US" strike="sngStrike" dirty="0" err="1"/>
              <a:t>Rheins</a:t>
            </a:r>
            <a:endParaRPr lang="en-US" strike="sngStrike" dirty="0"/>
          </a:p>
          <a:p>
            <a:r>
              <a:rPr lang="en-US" strike="sngStrike" dirty="0"/>
              <a:t>St. </a:t>
            </a:r>
            <a:r>
              <a:rPr lang="en-US" strike="sngStrike" dirty="0" err="1"/>
              <a:t>Francie.Daniel</a:t>
            </a:r>
            <a:r>
              <a:rPr lang="en-US" strike="sngStrike" dirty="0"/>
              <a:t> </a:t>
            </a:r>
            <a:r>
              <a:rPr lang="en-US" strike="sngStrike" dirty="0" err="1"/>
              <a:t>Rheins</a:t>
            </a:r>
            <a:r>
              <a:rPr lang="en-US" strike="sngStrike" dirty="0"/>
              <a:t> Father</a:t>
            </a:r>
          </a:p>
          <a:p>
            <a:r>
              <a:rPr lang="en-US" dirty="0"/>
              <a:t>SQ.INT.AIRFILED   </a:t>
            </a:r>
            <a:r>
              <a:rPr lang="en-US" strike="sngStrike" dirty="0"/>
              <a:t>Leroy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9380C7-39C7-49B5-9550-AF3221B1071E}"/>
              </a:ext>
            </a:extLst>
          </p:cNvPr>
          <p:cNvSpPr/>
          <p:nvPr/>
        </p:nvSpPr>
        <p:spPr>
          <a:xfrm>
            <a:off x="7462763" y="6018663"/>
            <a:ext cx="3146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St. </a:t>
            </a:r>
            <a:r>
              <a:rPr lang="en-US" strike="sngStrike" dirty="0" err="1"/>
              <a:t>Francie.Daniel</a:t>
            </a:r>
            <a:r>
              <a:rPr lang="en-US" strike="sngStrike" dirty="0"/>
              <a:t> </a:t>
            </a:r>
            <a:r>
              <a:rPr lang="en-US" strike="sngStrike" dirty="0" err="1"/>
              <a:t>Rheins</a:t>
            </a:r>
            <a:r>
              <a:rPr lang="en-US" strike="sngStrike" dirty="0"/>
              <a:t> Father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9DC8C7-63F1-417E-8536-41AFEA58AE4D}"/>
              </a:ext>
            </a:extLst>
          </p:cNvPr>
          <p:cNvSpPr txBox="1"/>
          <p:nvPr/>
        </p:nvSpPr>
        <p:spPr>
          <a:xfrm>
            <a:off x="5398513" y="5737889"/>
            <a:ext cx="5132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 </a:t>
            </a:r>
            <a:r>
              <a:rPr lang="en-US" strike="sngStrike" dirty="0"/>
              <a:t>St. </a:t>
            </a:r>
            <a:r>
              <a:rPr lang="en-US" strike="sngStrike" dirty="0" err="1"/>
              <a:t>Francie.Daniel</a:t>
            </a:r>
            <a:r>
              <a:rPr lang="en-US" strike="sngStrike" dirty="0"/>
              <a:t> </a:t>
            </a:r>
            <a:r>
              <a:rPr lang="en-US" strike="sngStrike" dirty="0" err="1"/>
              <a:t>Rheins</a:t>
            </a:r>
            <a:r>
              <a:rPr lang="en-US" strike="sngStrike" dirty="0"/>
              <a:t> </a:t>
            </a:r>
            <a:r>
              <a:rPr lang="en-US" strike="sngStrike" dirty="0" err="1"/>
              <a:t>Father.Wife</a:t>
            </a:r>
            <a:r>
              <a:rPr lang="en-US" dirty="0"/>
              <a:t>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E530106-E2B9-4B5D-B4C8-142D089045C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8905" y="5550570"/>
            <a:ext cx="703077" cy="3937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CA36AC-834E-4F6C-84A5-6EC2FE7BA3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120461"/>
            <a:ext cx="3240284" cy="847959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115CA36-0C04-412D-BB06-86E4E2A7CA0B}"/>
              </a:ext>
            </a:extLst>
          </p:cNvPr>
          <p:cNvSpPr txBox="1"/>
          <p:nvPr/>
        </p:nvSpPr>
        <p:spPr>
          <a:xfrm>
            <a:off x="4150173" y="1080283"/>
            <a:ext cx="2355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nonPoliceQOS</a:t>
            </a:r>
            <a:r>
              <a:rPr lang="en-US" dirty="0"/>
              <a:t>.</a:t>
            </a:r>
          </a:p>
          <a:p>
            <a:r>
              <a:rPr lang="en-US" strike="sngStrike" dirty="0"/>
              <a:t>dashboard.</a:t>
            </a:r>
          </a:p>
          <a:p>
            <a:r>
              <a:rPr lang="en-US" strike="sngStrike" dirty="0" err="1"/>
              <a:t>howdudy</a:t>
            </a:r>
            <a:r>
              <a:rPr lang="en-US" strike="sngStrike" dirty="0"/>
              <a:t> audience(TV</a:t>
            </a:r>
            <a:r>
              <a:rPr lang="en-US" dirty="0"/>
              <a:t>)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27E7C5C-EFA3-4A6C-B389-009021763884}"/>
              </a:ext>
            </a:extLst>
          </p:cNvPr>
          <p:cNvSpPr/>
          <p:nvPr/>
        </p:nvSpPr>
        <p:spPr>
          <a:xfrm>
            <a:off x="3355232" y="1143326"/>
            <a:ext cx="774281" cy="4966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endParaRPr lang="en-US" dirty="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5F2802-02CD-492A-B47E-CB28A5A67854}"/>
              </a:ext>
            </a:extLst>
          </p:cNvPr>
          <p:cNvCxnSpPr/>
          <p:nvPr/>
        </p:nvCxnSpPr>
        <p:spPr>
          <a:xfrm flipH="1">
            <a:off x="3329939" y="1809377"/>
            <a:ext cx="622239" cy="74220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7E3BE08-C0EF-49C1-8D9E-594F5AB36392}"/>
              </a:ext>
            </a:extLst>
          </p:cNvPr>
          <p:cNvCxnSpPr>
            <a:cxnSpLocks/>
          </p:cNvCxnSpPr>
          <p:nvPr/>
        </p:nvCxnSpPr>
        <p:spPr>
          <a:xfrm>
            <a:off x="4021825" y="1797047"/>
            <a:ext cx="1201806" cy="1317461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AFCC904D-2808-4623-9D78-A63FDCB43556}"/>
              </a:ext>
            </a:extLst>
          </p:cNvPr>
          <p:cNvSpPr txBox="1"/>
          <p:nvPr/>
        </p:nvSpPr>
        <p:spPr>
          <a:xfrm>
            <a:off x="4300555" y="1894770"/>
            <a:ext cx="16610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Ziff </a:t>
            </a:r>
            <a:r>
              <a:rPr lang="en-US" sz="900" strike="sngStrike" dirty="0" err="1"/>
              <a:t>davis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helpcoyer.brauvernaa</a:t>
            </a:r>
            <a:endParaRPr lang="en-US" sz="900" strike="sngStrike" dirty="0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18BCAC5-C1A0-49E0-9A29-8B4D1CEA9893}"/>
              </a:ext>
            </a:extLst>
          </p:cNvPr>
          <p:cNvCxnSpPr>
            <a:cxnSpLocks/>
          </p:cNvCxnSpPr>
          <p:nvPr/>
        </p:nvCxnSpPr>
        <p:spPr>
          <a:xfrm>
            <a:off x="10530624" y="5503460"/>
            <a:ext cx="551358" cy="6037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70A8793-5A35-4B8C-91F7-8024A3D73F89}"/>
              </a:ext>
            </a:extLst>
          </p:cNvPr>
          <p:cNvSpPr txBox="1"/>
          <p:nvPr/>
        </p:nvSpPr>
        <p:spPr>
          <a:xfrm>
            <a:off x="9759344" y="5355684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Assuemd</a:t>
            </a:r>
            <a:r>
              <a:rPr lang="en-US" sz="800" dirty="0"/>
              <a:t>: 41.nonPolciLanbuge.lsint( </a:t>
            </a:r>
            <a:r>
              <a:rPr lang="en-US" sz="800" dirty="0" err="1"/>
              <a:t>LARRY.”MAGIC”.</a:t>
            </a:r>
            <a:r>
              <a:rPr lang="en-US" sz="800" strike="sngStrike" dirty="0" err="1"/>
              <a:t>page</a:t>
            </a:r>
            <a:r>
              <a:rPr lang="en-US" sz="800" strike="sngStrike" dirty="0"/>
              <a:t>)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FE244D-DC47-4149-A3E1-275D8A17A3C8}"/>
              </a:ext>
            </a:extLst>
          </p:cNvPr>
          <p:cNvCxnSpPr/>
          <p:nvPr/>
        </p:nvCxnSpPr>
        <p:spPr>
          <a:xfrm>
            <a:off x="0" y="195216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6F5C4A53-DE24-41BA-B224-B6C461121F55}"/>
              </a:ext>
            </a:extLst>
          </p:cNvPr>
          <p:cNvSpPr/>
          <p:nvPr/>
        </p:nvSpPr>
        <p:spPr>
          <a:xfrm rot="19288688">
            <a:off x="5674408" y="1112527"/>
            <a:ext cx="776869" cy="688938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EDDDC0A-8BA5-4EB8-BC8A-486B43C4736A}"/>
              </a:ext>
            </a:extLst>
          </p:cNvPr>
          <p:cNvSpPr txBox="1"/>
          <p:nvPr/>
        </p:nvSpPr>
        <p:spPr>
          <a:xfrm>
            <a:off x="157306" y="2089912"/>
            <a:ext cx="1462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WORTH</a:t>
            </a:r>
          </a:p>
          <a:p>
            <a:r>
              <a:rPr lang="en-US" dirty="0"/>
              <a:t>HELICOPYT</a:t>
            </a:r>
          </a:p>
          <a:p>
            <a:r>
              <a:rPr lang="en-US" dirty="0"/>
              <a:t>4:45PM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233B2C1-EB5C-47F4-A641-A8257F7B3FF8}"/>
              </a:ext>
            </a:extLst>
          </p:cNvPr>
          <p:cNvSpPr txBox="1"/>
          <p:nvPr/>
        </p:nvSpPr>
        <p:spPr>
          <a:xfrm>
            <a:off x="110930" y="2986771"/>
            <a:ext cx="168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err="1"/>
              <a:t>Franlkin.Stefan.remote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condol.ehlvopeyr</a:t>
            </a:r>
            <a:r>
              <a:rPr lang="en-US" sz="900" strike="sngStrike" dirty="0"/>
              <a:t> .</a:t>
            </a:r>
            <a:r>
              <a:rPr lang="en-US" sz="900" strike="sngStrike" dirty="0" err="1"/>
              <a:t>braun</a:t>
            </a:r>
            <a:endParaRPr lang="en-US" sz="900" strike="sngStrike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D21946-551F-4C55-89B5-78A787AB2D2C}"/>
              </a:ext>
            </a:extLst>
          </p:cNvPr>
          <p:cNvSpPr txBox="1"/>
          <p:nvPr/>
        </p:nvSpPr>
        <p:spPr>
          <a:xfrm>
            <a:off x="1549928" y="4442238"/>
            <a:ext cx="239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CONSTITUIOTN&lt;&lt;copy&gt;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7629E67-28D9-40A4-A5FD-DEEDFC71C8DF}"/>
              </a:ext>
            </a:extLst>
          </p:cNvPr>
          <p:cNvSpPr txBox="1"/>
          <p:nvPr/>
        </p:nvSpPr>
        <p:spPr>
          <a:xfrm>
            <a:off x="3760823" y="4443803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JOHONE.edwin</a:t>
            </a: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5D81304-B83F-48B2-BC9F-27331335EF6F}"/>
              </a:ext>
            </a:extLst>
          </p:cNvPr>
          <p:cNvSpPr txBox="1"/>
          <p:nvPr/>
        </p:nvSpPr>
        <p:spPr>
          <a:xfrm>
            <a:off x="3800850" y="4572523"/>
            <a:ext cx="1487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NAEMCCHEN(</a:t>
            </a:r>
            <a:r>
              <a:rPr lang="en-US" sz="800" strike="sngStrike" dirty="0" err="1"/>
              <a:t>apple.Attrai.fre</a:t>
            </a:r>
            <a:r>
              <a:rPr lang="en-US" sz="800" dirty="0" err="1"/>
              <a:t>e</a:t>
            </a:r>
            <a:r>
              <a:rPr lang="en-US" sz="800" dirty="0"/>
              <a:t>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BE2011-B3C3-4867-A293-F0A14845BEA7}"/>
              </a:ext>
            </a:extLst>
          </p:cNvPr>
          <p:cNvCxnSpPr/>
          <p:nvPr/>
        </p:nvCxnSpPr>
        <p:spPr>
          <a:xfrm flipV="1">
            <a:off x="498143" y="4905966"/>
            <a:ext cx="4026090" cy="10099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B9CCB718-3909-4FA5-8B52-E0BB46C6F7B3}"/>
              </a:ext>
            </a:extLst>
          </p:cNvPr>
          <p:cNvSpPr/>
          <p:nvPr/>
        </p:nvSpPr>
        <p:spPr>
          <a:xfrm>
            <a:off x="10365235" y="5458799"/>
            <a:ext cx="814481" cy="5939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980BB4A9-075E-4DA7-BDB7-57E961AB3E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913" y="2518474"/>
            <a:ext cx="703077" cy="393723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C738D95-7943-4895-B036-AC24C8F985F4}"/>
              </a:ext>
            </a:extLst>
          </p:cNvPr>
          <p:cNvCxnSpPr>
            <a:cxnSpLocks/>
          </p:cNvCxnSpPr>
          <p:nvPr/>
        </p:nvCxnSpPr>
        <p:spPr>
          <a:xfrm>
            <a:off x="9937632" y="2471364"/>
            <a:ext cx="551358" cy="6037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88FD8A1-9B1B-471B-ACFB-A795A10FA8DC}"/>
              </a:ext>
            </a:extLst>
          </p:cNvPr>
          <p:cNvSpPr/>
          <p:nvPr/>
        </p:nvSpPr>
        <p:spPr>
          <a:xfrm>
            <a:off x="9772243" y="2426703"/>
            <a:ext cx="814481" cy="5939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C38B55D-6790-4B71-82EF-4224F7CD2CAF}"/>
              </a:ext>
            </a:extLst>
          </p:cNvPr>
          <p:cNvSpPr txBox="1"/>
          <p:nvPr/>
        </p:nvSpPr>
        <p:spPr>
          <a:xfrm>
            <a:off x="10747717" y="2426703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</a:t>
            </a:r>
            <a:r>
              <a:rPr lang="en-US" sz="800" strike="sngStrike" dirty="0" err="1"/>
              <a:t>mao-mao,swimmer,magnum</a:t>
            </a:r>
            <a:endParaRPr lang="en-US" sz="800" strike="sngStrike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F86564B-FD41-4179-AEE6-C9B0199B5099}"/>
              </a:ext>
            </a:extLst>
          </p:cNvPr>
          <p:cNvSpPr txBox="1"/>
          <p:nvPr/>
        </p:nvSpPr>
        <p:spPr>
          <a:xfrm>
            <a:off x="10365235" y="3685735"/>
            <a:ext cx="1858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!fuck=duck(hunt)</a:t>
            </a:r>
          </a:p>
          <a:p>
            <a:r>
              <a:rPr lang="en-US" sz="800" strike="sngStrike" dirty="0"/>
              <a:t>Duck=!duck=!dead x/y </a:t>
            </a:r>
            <a:r>
              <a:rPr lang="en-US" sz="800" strike="sngStrike" dirty="0" err="1"/>
              <a:t>nonPolciRTLogial</a:t>
            </a:r>
            <a:endParaRPr lang="en-US" sz="800" strike="sngStrike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BA1FCFD-3814-4F34-93E7-2A2ACD93C750}"/>
              </a:ext>
            </a:extLst>
          </p:cNvPr>
          <p:cNvSpPr txBox="1"/>
          <p:nvPr/>
        </p:nvSpPr>
        <p:spPr>
          <a:xfrm>
            <a:off x="175386" y="3362776"/>
            <a:ext cx="12040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The audience in television </a:t>
            </a:r>
            <a:r>
              <a:rPr lang="en-US" sz="800" strike="sngStrike" dirty="0" err="1"/>
              <a:t>aqcuie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logcal</a:t>
            </a:r>
            <a:r>
              <a:rPr lang="en-US" sz="800" strike="sngStrike" dirty="0"/>
              <a:t> consoles, as well as social </a:t>
            </a:r>
            <a:r>
              <a:rPr lang="en-US" sz="800" strike="sngStrike" dirty="0" err="1"/>
              <a:t>secu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adminst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employess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daniels</a:t>
            </a:r>
            <a:r>
              <a:rPr lang="en-US" sz="800" strike="sngStrike" dirty="0"/>
              <a:t> father), </a:t>
            </a:r>
            <a:r>
              <a:rPr lang="en-US" sz="800" strike="sngStrike" dirty="0" err="1"/>
              <a:t>implemetnatio</a:t>
            </a:r>
            <a:r>
              <a:rPr lang="en-US" sz="800" strike="sngStrike" dirty="0"/>
              <a:t> of these consoles </a:t>
            </a:r>
            <a:r>
              <a:rPr lang="en-US" sz="800" dirty="0"/>
              <a:t>!CIA.!GERM.INTELLICENE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3CD8236-EEEA-4D71-9701-5E0248A067C3}"/>
              </a:ext>
            </a:extLst>
          </p:cNvPr>
          <p:cNvSpPr/>
          <p:nvPr/>
        </p:nvSpPr>
        <p:spPr>
          <a:xfrm>
            <a:off x="143180" y="3003036"/>
            <a:ext cx="1369769" cy="14171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BD35314-20F9-46F1-8C5A-06AEAEDB18A0}"/>
              </a:ext>
            </a:extLst>
          </p:cNvPr>
          <p:cNvSpPr/>
          <p:nvPr/>
        </p:nvSpPr>
        <p:spPr>
          <a:xfrm>
            <a:off x="1510876" y="4828272"/>
            <a:ext cx="2466975" cy="184784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1853318-AA21-42CD-8FB3-B0CC02E34713}"/>
              </a:ext>
            </a:extLst>
          </p:cNvPr>
          <p:cNvCxnSpPr/>
          <p:nvPr/>
        </p:nvCxnSpPr>
        <p:spPr>
          <a:xfrm flipV="1">
            <a:off x="3240284" y="4563105"/>
            <a:ext cx="290707" cy="199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15B3EF1-75DE-424D-93D4-F8C1C756A61B}"/>
              </a:ext>
            </a:extLst>
          </p:cNvPr>
          <p:cNvCxnSpPr/>
          <p:nvPr/>
        </p:nvCxnSpPr>
        <p:spPr>
          <a:xfrm flipV="1">
            <a:off x="2208628" y="2197200"/>
            <a:ext cx="1736379" cy="2245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7204E18-74C4-42AE-B6E4-385DE65C462B}"/>
              </a:ext>
            </a:extLst>
          </p:cNvPr>
          <p:cNvCxnSpPr/>
          <p:nvPr/>
        </p:nvCxnSpPr>
        <p:spPr>
          <a:xfrm flipV="1">
            <a:off x="4820497" y="2208648"/>
            <a:ext cx="1736379" cy="2245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A5E45A7-14CA-4151-8AD4-14586C63B49D}"/>
              </a:ext>
            </a:extLst>
          </p:cNvPr>
          <p:cNvSpPr txBox="1"/>
          <p:nvPr/>
        </p:nvSpPr>
        <p:spPr>
          <a:xfrm>
            <a:off x="6085427" y="4447102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x/y </a:t>
            </a:r>
            <a:r>
              <a:rPr lang="en-US" sz="800" strike="sngStrike" dirty="0"/>
              <a:t>flip phone </a:t>
            </a:r>
            <a:r>
              <a:rPr lang="en-US" sz="800" strike="sngStrike" dirty="0" err="1"/>
              <a:t>iphone</a:t>
            </a:r>
            <a:endParaRPr lang="en-US" sz="800" strike="sngStrike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B4E9396-7308-4E5F-B9B3-5A4317FBA1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453" y="4392583"/>
            <a:ext cx="179208" cy="308112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EF558BB-9C63-494E-9F76-5A582591477B}"/>
              </a:ext>
            </a:extLst>
          </p:cNvPr>
          <p:cNvCxnSpPr>
            <a:stCxn id="75" idx="1"/>
          </p:cNvCxnSpPr>
          <p:nvPr/>
        </p:nvCxnSpPr>
        <p:spPr>
          <a:xfrm>
            <a:off x="6085427" y="4554824"/>
            <a:ext cx="1547940" cy="17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F188FFFB-F975-48C8-A65E-2E8C64FDE917}"/>
              </a:ext>
            </a:extLst>
          </p:cNvPr>
          <p:cNvSpPr txBox="1"/>
          <p:nvPr/>
        </p:nvSpPr>
        <p:spPr>
          <a:xfrm>
            <a:off x="7676051" y="2096964"/>
            <a:ext cx="17908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HOMICDIE:JESUS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de,gorbachev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49B5A76-BA80-47C1-BF74-8F1CB64F528A}"/>
              </a:ext>
            </a:extLst>
          </p:cNvPr>
          <p:cNvSpPr txBox="1"/>
          <p:nvPr/>
        </p:nvSpPr>
        <p:spPr>
          <a:xfrm>
            <a:off x="7424382" y="2246308"/>
            <a:ext cx="2755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thoas-is-dieter</a:t>
            </a:r>
            <a:r>
              <a:rPr lang="en-US" sz="800" dirty="0" err="1"/>
              <a:t>:HOMCE:LUX:VHS:RENTAL</a:t>
            </a:r>
            <a:r>
              <a:rPr lang="en-US" sz="800" dirty="0"/>
              <a:t> </a:t>
            </a:r>
            <a:r>
              <a:rPr lang="en-US" sz="800" strike="sngStrike" dirty="0" err="1"/>
              <a:t>Thomas,longhair</a:t>
            </a:r>
            <a:endParaRPr lang="en-US" sz="800" strike="sngStrike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195FB42-8804-4217-96E9-7F3F28DD333C}"/>
              </a:ext>
            </a:extLst>
          </p:cNvPr>
          <p:cNvSpPr/>
          <p:nvPr/>
        </p:nvSpPr>
        <p:spPr>
          <a:xfrm>
            <a:off x="7308" y="1948378"/>
            <a:ext cx="12216128" cy="480749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99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32561" y="1330152"/>
            <a:ext cx="31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HOMCEI:JOERG</a:t>
            </a:r>
          </a:p>
          <a:p>
            <a:r>
              <a:rPr lang="en-US" dirty="0" err="1"/>
              <a:t>PENGONE.emea</a:t>
            </a:r>
            <a:r>
              <a:rPr lang="en-US" dirty="0"/>
              <a:t>: </a:t>
            </a:r>
            <a:r>
              <a:rPr lang="en-US" dirty="0" err="1"/>
              <a:t>asusemd:JOBS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00" y="2501900"/>
            <a:ext cx="690562" cy="690562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403600" y="2171700"/>
            <a:ext cx="1917700" cy="1460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10146" y="2112665"/>
            <a:ext cx="2986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Idiot</a:t>
            </a:r>
            <a:r>
              <a:rPr lang="en-US" dirty="0" err="1"/>
              <a:t>:FBI:ivnestoin</a:t>
            </a:r>
            <a:r>
              <a:rPr lang="en-US" dirty="0"/>
              <a:t> </a:t>
            </a:r>
            <a:r>
              <a:rPr lang="en-US" strike="sngStrike" dirty="0"/>
              <a:t>KKK-reader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03600" y="17145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00045" y="3346271"/>
            <a:ext cx="179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 BLACK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562" y="2481997"/>
            <a:ext cx="1399816" cy="9552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073" y="2566479"/>
            <a:ext cx="765175" cy="8376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950068" y="2176165"/>
            <a:ext cx="10530732" cy="46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901073" y="184408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2016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910146" y="27178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7764" y="2823130"/>
            <a:ext cx="88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mckern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67346" y="17060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8528" y="17433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25" y="2481997"/>
            <a:ext cx="731124" cy="50180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06400" y="2360831"/>
            <a:ext cx="1261149" cy="98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58471" y="2019131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0.0001</a:t>
            </a:r>
            <a:r>
              <a:rPr lang="en-US" sz="800" strike="sngStrike" dirty="0"/>
              <a:t> fine </a:t>
            </a:r>
            <a:r>
              <a:rPr lang="en-US" sz="800" strike="sngStrike" dirty="0" err="1"/>
              <a:t>appel.touch.eco.john</a:t>
            </a:r>
            <a:endParaRPr lang="en-US" sz="800" strike="sngStrike" dirty="0"/>
          </a:p>
        </p:txBody>
      </p:sp>
      <p:sp>
        <p:nvSpPr>
          <p:cNvPr id="2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/>
              <a:t>outsdiee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1144899" y="3911600"/>
            <a:ext cx="969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wily assed black color </a:t>
            </a:r>
            <a:r>
              <a:rPr lang="en-US" dirty="0" err="1"/>
              <a:t>ot</a:t>
            </a:r>
            <a:r>
              <a:rPr lang="en-US" dirty="0"/>
              <a:t> </a:t>
            </a:r>
            <a:r>
              <a:rPr lang="en-US" dirty="0" err="1"/>
              <a:t>PEGNOANG.emea</a:t>
            </a:r>
            <a:r>
              <a:rPr lang="en-US" dirty="0"/>
              <a:t>.(</a:t>
            </a:r>
            <a:r>
              <a:rPr lang="en-US" dirty="0" err="1"/>
              <a:t>deere</a:t>
            </a:r>
            <a:r>
              <a:rPr lang="en-US" dirty="0"/>
              <a:t>).HOCME:IS-a-BEAL(</a:t>
            </a:r>
            <a:r>
              <a:rPr lang="en-US" dirty="0" err="1"/>
              <a:t>basf</a:t>
            </a:r>
            <a:r>
              <a:rPr lang="en-US" dirty="0"/>
              <a:t>).HOMCE:JOERG </a:t>
            </a:r>
            <a:r>
              <a:rPr lang="en-US" dirty="0" err="1"/>
              <a:t>funaerl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5067300" y="3577991"/>
            <a:ext cx="838200" cy="290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50068" y="2419866"/>
            <a:ext cx="765099" cy="5639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630103" y="2482299"/>
            <a:ext cx="1005397" cy="74280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773174" y="2431203"/>
            <a:ext cx="1812313" cy="97859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3266704" y="3598158"/>
            <a:ext cx="15792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000.tw.pns.</a:t>
            </a:r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  <a:r>
              <a:rPr lang="en-US" sz="800" dirty="0"/>
              <a:t>.</a:t>
            </a:r>
            <a:r>
              <a:rPr lang="en-US" sz="800" strike="sngStrike" dirty="0" err="1"/>
              <a:t>github.black</a:t>
            </a:r>
            <a:endParaRPr lang="en-US" sz="800" strike="sngStrike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521274" y="2042556"/>
            <a:ext cx="29856" cy="1394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61438" y="4292263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-3 </a:t>
            </a:r>
            <a:r>
              <a:rPr lang="en-US" dirty="0" err="1"/>
              <a:t>mintues</a:t>
            </a:r>
            <a:endParaRPr lang="en-US" dirty="0"/>
          </a:p>
        </p:txBody>
      </p:sp>
      <p:cxnSp>
        <p:nvCxnSpPr>
          <p:cNvPr id="45" name="Straight Connector 44"/>
          <p:cNvCxnSpPr>
            <a:stCxn id="43" idx="1"/>
            <a:endCxn id="43" idx="3"/>
          </p:cNvCxnSpPr>
          <p:nvPr/>
        </p:nvCxnSpPr>
        <p:spPr>
          <a:xfrm>
            <a:off x="1161438" y="4476929"/>
            <a:ext cx="15322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31" idx="1"/>
            <a:endCxn id="31" idx="3"/>
          </p:cNvCxnSpPr>
          <p:nvPr/>
        </p:nvCxnSpPr>
        <p:spPr>
          <a:xfrm>
            <a:off x="1144899" y="4096266"/>
            <a:ext cx="9699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046072" y="183397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2017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45354" y="1543929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!FBI:KKK:SERIES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955503" y="1681903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!FBI:KKK:SERIES</a:t>
            </a:r>
          </a:p>
        </p:txBody>
      </p:sp>
      <p:sp>
        <p:nvSpPr>
          <p:cNvPr id="54" name="Rectangle 53"/>
          <p:cNvSpPr/>
          <p:nvPr/>
        </p:nvSpPr>
        <p:spPr>
          <a:xfrm>
            <a:off x="10900889" y="184849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</a:t>
            </a:r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10223500" y="1759373"/>
            <a:ext cx="565886" cy="30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131282" y="1611345"/>
            <a:ext cx="534338" cy="26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305" y="2473322"/>
            <a:ext cx="757664" cy="757664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8901073" y="2780523"/>
            <a:ext cx="1005397" cy="350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780961" y="2565977"/>
            <a:ext cx="1005397" cy="8131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834572" y="2454660"/>
            <a:ext cx="1005397" cy="8131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0923744" y="2628924"/>
            <a:ext cx="916225" cy="575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507" y="2560513"/>
            <a:ext cx="731124" cy="501805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981150" y="2498382"/>
            <a:ext cx="765099" cy="5639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9609856" y="2372833"/>
            <a:ext cx="1261149" cy="98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8449" y="5374028"/>
            <a:ext cx="1882512" cy="673014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6388100" y="5068294"/>
            <a:ext cx="2667000" cy="12944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720117" y="5303954"/>
            <a:ext cx="2334983" cy="8131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8780961" y="3204025"/>
            <a:ext cx="1671139" cy="206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1314517" y="3131102"/>
            <a:ext cx="5323709" cy="2444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0009" y="1357126"/>
            <a:ext cx="958584" cy="39597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48" y="1389253"/>
            <a:ext cx="345888" cy="345888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1810234" y="1266358"/>
            <a:ext cx="1593366" cy="351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206" y="1318330"/>
            <a:ext cx="413759" cy="41375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10" y="1565630"/>
            <a:ext cx="290745" cy="290745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1965165" y="1535226"/>
            <a:ext cx="1585965" cy="14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36" y="5763207"/>
            <a:ext cx="413759" cy="41375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271" y="5779338"/>
            <a:ext cx="290745" cy="290745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363720" y="547815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♥♥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1471271" y="5847486"/>
            <a:ext cx="438875" cy="269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818528" y="5255557"/>
            <a:ext cx="11408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G.GOD.avg</a:t>
            </a:r>
            <a:r>
              <a:rPr lang="en-US" dirty="0"/>
              <a:t> (delta) !1D8723: God </a:t>
            </a:r>
            <a:r>
              <a:rPr lang="en-US" dirty="0" err="1"/>
              <a:t>choese</a:t>
            </a:r>
            <a:r>
              <a:rPr lang="en-US" dirty="0"/>
              <a:t> when people die</a:t>
            </a:r>
          </a:p>
          <a:p>
            <a:r>
              <a:rPr lang="en-US" dirty="0"/>
              <a:t>			</a:t>
            </a:r>
            <a:r>
              <a:rPr lang="en-US" strike="sngStrike" dirty="0"/>
              <a:t>Home medication for reduction of life, </a:t>
            </a:r>
            <a:r>
              <a:rPr lang="en-US" strike="sngStrike" dirty="0" err="1"/>
              <a:t>suppenkuche</a:t>
            </a:r>
            <a:r>
              <a:rPr lang="en-US" strike="sngStrike" dirty="0"/>
              <a:t>, </a:t>
            </a:r>
            <a:r>
              <a:rPr lang="en-US" strike="sngStrike" dirty="0" err="1"/>
              <a:t>suppen</a:t>
            </a:r>
            <a:r>
              <a:rPr lang="en-US" strike="sngStrike" dirty="0"/>
              <a:t> </a:t>
            </a:r>
            <a:r>
              <a:rPr lang="en-US" strike="sngStrike" dirty="0" err="1"/>
              <a:t>junge</a:t>
            </a:r>
            <a:r>
              <a:rPr lang="en-US" strike="sngStrike" dirty="0"/>
              <a:t>, eat you soup husband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401" y="5809357"/>
            <a:ext cx="345888" cy="345888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1938401" y="5885615"/>
            <a:ext cx="438875" cy="269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252" y="5759117"/>
            <a:ext cx="970826" cy="723707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2518592" y="5759117"/>
            <a:ext cx="885008" cy="723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endCxn id="19" idx="3"/>
          </p:cNvCxnSpPr>
          <p:nvPr/>
        </p:nvCxnSpPr>
        <p:spPr>
          <a:xfrm flipH="1" flipV="1">
            <a:off x="3020089" y="1890762"/>
            <a:ext cx="383511" cy="4226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4026000" y="5924710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HOMCEIP:LSING 18/45</a:t>
            </a: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038" y="5334722"/>
            <a:ext cx="505645" cy="628912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10046072" y="5374927"/>
            <a:ext cx="1434728" cy="516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84551" y="5290042"/>
            <a:ext cx="11442741" cy="12438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270" y="4820966"/>
            <a:ext cx="571121" cy="571121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861241" y="4869487"/>
            <a:ext cx="1499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!ATOMCLOICK</a:t>
            </a:r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745" y="4852961"/>
            <a:ext cx="894681" cy="470429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2215129" y="4502723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Michaala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3324894" y="4540802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Husband</a:t>
            </a:r>
          </a:p>
        </p:txBody>
      </p:sp>
      <p:cxnSp>
        <p:nvCxnSpPr>
          <p:cNvPr id="110" name="Straight Connector 109"/>
          <p:cNvCxnSpPr>
            <a:stCxn id="107" idx="1"/>
          </p:cNvCxnSpPr>
          <p:nvPr/>
        </p:nvCxnSpPr>
        <p:spPr>
          <a:xfrm>
            <a:off x="2215129" y="4687389"/>
            <a:ext cx="2681924" cy="492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297594" y="4640176"/>
            <a:ext cx="2206344" cy="75191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628212" y="4581458"/>
            <a:ext cx="11306332" cy="1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35121" y="4666379"/>
            <a:ext cx="1493745" cy="56926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2586252" y="4890232"/>
            <a:ext cx="1901610" cy="286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5" y="4821882"/>
            <a:ext cx="413759" cy="41375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526" y="4635537"/>
            <a:ext cx="657851" cy="657851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677" y="4663018"/>
            <a:ext cx="646207" cy="646207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6096744" y="4668295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KOCHEMANN</a:t>
            </a:r>
          </a:p>
        </p:txBody>
      </p:sp>
      <p:cxnSp>
        <p:nvCxnSpPr>
          <p:cNvPr id="122" name="Straight Connector 121"/>
          <p:cNvCxnSpPr>
            <a:endCxn id="120" idx="1"/>
          </p:cNvCxnSpPr>
          <p:nvPr/>
        </p:nvCxnSpPr>
        <p:spPr>
          <a:xfrm flipV="1">
            <a:off x="4789725" y="4852961"/>
            <a:ext cx="1307019" cy="33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708521" y="4639735"/>
            <a:ext cx="3019553" cy="75191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3581251" y="1104407"/>
            <a:ext cx="1092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VIRGINA: Tim Cook, Dr. Dieter </a:t>
            </a:r>
            <a:r>
              <a:rPr lang="en-US" dirty="0" err="1"/>
              <a:t>Zecie</a:t>
            </a:r>
            <a:r>
              <a:rPr lang="en-US" dirty="0"/>
              <a:t>, kill </a:t>
            </a:r>
            <a:r>
              <a:rPr lang="en-US" dirty="0" err="1"/>
              <a:t>steve</a:t>
            </a:r>
            <a:r>
              <a:rPr lang="en-US" dirty="0"/>
              <a:t> jobs and HOCM:HOERG:HOMCE:IS-A-BELL(</a:t>
            </a:r>
            <a:r>
              <a:rPr lang="en-US" strike="sngStrike" dirty="0" err="1"/>
              <a:t>basf</a:t>
            </a:r>
            <a:r>
              <a:rPr lang="en-US" strike="sngStrike" dirty="0"/>
              <a:t>; </a:t>
            </a:r>
            <a:r>
              <a:rPr lang="en-US" dirty="0"/>
              <a:t>AIRFEILE CODLEMAN)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11718178" y="1033302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0.01 al </a:t>
            </a:r>
            <a:r>
              <a:rPr lang="en-US" sz="800" strike="sngStrike" dirty="0" err="1"/>
              <a:t>kaider</a:t>
            </a:r>
            <a:r>
              <a:rPr lang="en-US" sz="800" strike="sngStrike" dirty="0"/>
              <a:t> target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00641" y="1180388"/>
            <a:ext cx="13906678" cy="5560046"/>
          </a:xfrm>
          <a:prstGeom prst="rect">
            <a:avLst/>
          </a:prstGeom>
          <a:solidFill>
            <a:srgbClr val="000000">
              <a:alpha val="4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735121" y="1198940"/>
            <a:ext cx="5871732" cy="488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778850" y="119957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FUIDisplay"/>
              </a:rPr>
              <a:t>A-20220804-347993 CRM:00000051106000000666</a:t>
            </a:r>
            <a:endParaRPr lang="en-US" b="1" i="0" dirty="0">
              <a:solidFill>
                <a:srgbClr val="000000"/>
              </a:solidFill>
              <a:effectLst/>
              <a:latin typeface="SFUIDisplay"/>
            </a:endParaRP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44113" y="4962537"/>
            <a:ext cx="2889172" cy="1873671"/>
          </a:xfrm>
          <a:prstGeom prst="rect">
            <a:avLst/>
          </a:prstGeom>
        </p:spPr>
      </p:pic>
      <p:cxnSp>
        <p:nvCxnSpPr>
          <p:cNvPr id="131" name="Straight Connector 130"/>
          <p:cNvCxnSpPr/>
          <p:nvPr/>
        </p:nvCxnSpPr>
        <p:spPr>
          <a:xfrm>
            <a:off x="1561209" y="5028761"/>
            <a:ext cx="4261396" cy="1777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945098" y="4897848"/>
            <a:ext cx="3098760" cy="21304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1897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8E0DA7-113E-407D-9CCF-48B254E8DB9A}"/>
              </a:ext>
            </a:extLst>
          </p:cNvPr>
          <p:cNvSpPr txBox="1"/>
          <p:nvPr/>
        </p:nvSpPr>
        <p:spPr>
          <a:xfrm>
            <a:off x="5165000" y="2913992"/>
            <a:ext cx="1795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“Duck”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24CC770-C0E4-484E-9410-2FF19FF8AF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729" y="2769033"/>
            <a:ext cx="2505075" cy="18288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427CCD-8E55-4E0D-8247-0CF1ED9E6B44}"/>
              </a:ext>
            </a:extLst>
          </p:cNvPr>
          <p:cNvSpPr txBox="1"/>
          <p:nvPr/>
        </p:nvSpPr>
        <p:spPr>
          <a:xfrm>
            <a:off x="9024836" y="2399701"/>
            <a:ext cx="89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 duck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CA567C5-914C-4B74-A095-E1FFC29CD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518" y="3429000"/>
            <a:ext cx="640080" cy="64008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359BF5F-02A5-4A2D-9231-FF05092354E5}"/>
              </a:ext>
            </a:extLst>
          </p:cNvPr>
          <p:cNvCxnSpPr/>
          <p:nvPr/>
        </p:nvCxnSpPr>
        <p:spPr>
          <a:xfrm flipV="1">
            <a:off x="10916558" y="3052689"/>
            <a:ext cx="492340" cy="1307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E1E0162-2A9D-43CF-ABC7-5E2316019C8B}"/>
              </a:ext>
            </a:extLst>
          </p:cNvPr>
          <p:cNvSpPr txBox="1"/>
          <p:nvPr/>
        </p:nvSpPr>
        <p:spPr>
          <a:xfrm>
            <a:off x="9256542" y="1968421"/>
            <a:ext cx="62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BDEE6-DDCC-4B06-B542-FACA83295A5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9E7F5-D68F-423B-BF60-6A6F3E3BD7F3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39743F-0620-4015-B77E-887E6A3FA6C9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113F21-6146-46C5-A1C0-D19C621768B4}"/>
              </a:ext>
            </a:extLst>
          </p:cNvPr>
          <p:cNvSpPr txBox="1"/>
          <p:nvPr/>
        </p:nvSpPr>
        <p:spPr>
          <a:xfrm>
            <a:off x="7035413" y="6446566"/>
            <a:ext cx="397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41.nonPolcieLanguage</a:t>
            </a:r>
            <a:r>
              <a:rPr lang="en-US" strike="sngStrike" dirty="0"/>
              <a:t>.linugsitss(“*</a:t>
            </a:r>
            <a:r>
              <a:rPr lang="en-US" strike="sngStrike" dirty="0" err="1"/>
              <a:t>uck</a:t>
            </a:r>
            <a:r>
              <a:rPr lang="en-US" strike="sngStrike" dirty="0"/>
              <a:t>”)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6FD28C-9411-4E36-94B3-D99499A8C65B}"/>
              </a:ext>
            </a:extLst>
          </p:cNvPr>
          <p:cNvSpPr txBox="1"/>
          <p:nvPr/>
        </p:nvSpPr>
        <p:spPr>
          <a:xfrm>
            <a:off x="618978" y="1456996"/>
            <a:ext cx="363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v2.FBI:KIDNAPPIGN 1</a:t>
            </a:r>
            <a:r>
              <a:rPr lang="en-US" baseline="30000" dirty="0"/>
              <a:t>st</a:t>
            </a:r>
            <a:r>
              <a:rPr lang="en-US" dirty="0"/>
              <a:t> Grade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28F65A1-FCB9-4EA8-9018-4F80B539F7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163" y="2908072"/>
            <a:ext cx="813114" cy="45534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C0504D4-0AF8-4E5C-BD13-308042108F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81" y="4597833"/>
            <a:ext cx="3257550" cy="1400175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486E42E-3DB4-4D21-B513-52F75314D400}"/>
              </a:ext>
            </a:extLst>
          </p:cNvPr>
          <p:cNvCxnSpPr/>
          <p:nvPr/>
        </p:nvCxnSpPr>
        <p:spPr>
          <a:xfrm>
            <a:off x="1407517" y="4597833"/>
            <a:ext cx="3322132" cy="1400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DA5ED6A5-2BBE-472A-BA57-84069BFF695F}"/>
              </a:ext>
            </a:extLst>
          </p:cNvPr>
          <p:cNvSpPr/>
          <p:nvPr/>
        </p:nvSpPr>
        <p:spPr>
          <a:xfrm>
            <a:off x="7463720" y="4417055"/>
            <a:ext cx="313279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BE439CA-BE58-415A-9A11-13D4107B6A21}"/>
              </a:ext>
            </a:extLst>
          </p:cNvPr>
          <p:cNvCxnSpPr>
            <a:endCxn id="44" idx="2"/>
          </p:cNvCxnSpPr>
          <p:nvPr/>
        </p:nvCxnSpPr>
        <p:spPr>
          <a:xfrm flipV="1">
            <a:off x="6581283" y="2337753"/>
            <a:ext cx="2986274" cy="2948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E412802-932A-44D3-9265-9C8B09F43306}"/>
              </a:ext>
            </a:extLst>
          </p:cNvPr>
          <p:cNvCxnSpPr/>
          <p:nvPr/>
        </p:nvCxnSpPr>
        <p:spPr>
          <a:xfrm flipV="1">
            <a:off x="9024836" y="2546252"/>
            <a:ext cx="1080968" cy="154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8592B1A-6511-4273-BA13-C313D36E6932}"/>
              </a:ext>
            </a:extLst>
          </p:cNvPr>
          <p:cNvCxnSpPr/>
          <p:nvPr/>
        </p:nvCxnSpPr>
        <p:spPr>
          <a:xfrm flipV="1">
            <a:off x="5578092" y="2584367"/>
            <a:ext cx="1003191" cy="1164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70BBB528-DD4D-4324-86D3-C16DCD4AEEFA}"/>
              </a:ext>
            </a:extLst>
          </p:cNvPr>
          <p:cNvSpPr txBox="1"/>
          <p:nvPr/>
        </p:nvSpPr>
        <p:spPr>
          <a:xfrm>
            <a:off x="-27545" y="6514884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5:02PM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680886F6-64C3-4490-9935-0FCF36CB0F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78" y="1727755"/>
            <a:ext cx="2644543" cy="2632789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7F4FF82-79CD-4B37-944F-42E64A31249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958" y="2044073"/>
            <a:ext cx="619507" cy="598857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009A3DE-9CCB-456B-A177-03163DB025BB}"/>
              </a:ext>
            </a:extLst>
          </p:cNvPr>
          <p:cNvCxnSpPr>
            <a:cxnSpLocks/>
          </p:cNvCxnSpPr>
          <p:nvPr/>
        </p:nvCxnSpPr>
        <p:spPr>
          <a:xfrm flipV="1">
            <a:off x="3754235" y="1885248"/>
            <a:ext cx="780474" cy="838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E9EC052E-694A-44A5-949B-86E62B2FDFE5}"/>
              </a:ext>
            </a:extLst>
          </p:cNvPr>
          <p:cNvCxnSpPr>
            <a:cxnSpLocks/>
          </p:cNvCxnSpPr>
          <p:nvPr/>
        </p:nvCxnSpPr>
        <p:spPr>
          <a:xfrm flipV="1">
            <a:off x="3892730" y="2698889"/>
            <a:ext cx="780474" cy="838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7F8D007-FF3E-4AA0-A3AF-B3F6A3EBA53F}"/>
              </a:ext>
            </a:extLst>
          </p:cNvPr>
          <p:cNvCxnSpPr>
            <a:cxnSpLocks/>
          </p:cNvCxnSpPr>
          <p:nvPr/>
        </p:nvCxnSpPr>
        <p:spPr>
          <a:xfrm flipV="1">
            <a:off x="1023960" y="1849495"/>
            <a:ext cx="1875275" cy="24027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7FCA8315-8E7F-4638-8040-1FACC2095BE4}"/>
              </a:ext>
            </a:extLst>
          </p:cNvPr>
          <p:cNvSpPr txBox="1"/>
          <p:nvPr/>
        </p:nvSpPr>
        <p:spPr>
          <a:xfrm>
            <a:off x="5262346" y="5488851"/>
            <a:ext cx="692965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“bad words”</a:t>
            </a:r>
          </a:p>
          <a:p>
            <a:r>
              <a:rPr lang="en-US" dirty="0" err="1"/>
              <a:t>PENTAGON</a:t>
            </a:r>
            <a:r>
              <a:rPr lang="en-US" strike="sngStrike" dirty="0" err="1"/>
              <a:t>.emea.deere.BSc.nonPolcieAttements.nonPolcieLanaue</a:t>
            </a:r>
            <a:r>
              <a:rPr lang="en-US" strike="sngStrike" dirty="0"/>
              <a:t>(!fa*)</a:t>
            </a:r>
          </a:p>
          <a:p>
            <a:r>
              <a:rPr lang="en-US" dirty="0" err="1"/>
              <a:t>PENTAGON</a:t>
            </a:r>
            <a:r>
              <a:rPr lang="en-US" strike="sngStrike" dirty="0" err="1"/>
              <a:t>.emea.deere.BSc.nonPolcieAttements.nonPolcieLanaue</a:t>
            </a:r>
            <a:r>
              <a:rPr lang="en-US" strike="sngStrike" dirty="0"/>
              <a:t>(rad)</a:t>
            </a:r>
          </a:p>
          <a:p>
            <a:r>
              <a:rPr lang="en-US" dirty="0" err="1"/>
              <a:t>PENTAGON</a:t>
            </a:r>
            <a:r>
              <a:rPr lang="en-US" strike="sngStrike" dirty="0" err="1"/>
              <a:t>.emea.deere.BSc.nonPolcieAttements.nonPolcieLanaue</a:t>
            </a:r>
            <a:r>
              <a:rPr lang="en-US" strike="sngStrike" dirty="0"/>
              <a:t>(!)</a:t>
            </a:r>
          </a:p>
          <a:p>
            <a:endParaRPr lang="en-US" b="1" strike="sngStrike" dirty="0"/>
          </a:p>
          <a:p>
            <a:endParaRPr lang="en-US" strike="sngStrike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6E3EB4A-35D9-4F0C-9413-BCA8F262A44E}"/>
              </a:ext>
            </a:extLst>
          </p:cNvPr>
          <p:cNvSpPr txBox="1"/>
          <p:nvPr/>
        </p:nvSpPr>
        <p:spPr>
          <a:xfrm>
            <a:off x="8169412" y="5134362"/>
            <a:ext cx="30671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SQ.INT.AIRFILED.!1D8273 2004</a:t>
            </a:r>
          </a:p>
          <a:p>
            <a:r>
              <a:rPr lang="en-US" sz="800" dirty="0"/>
              <a:t>J2EE John Deere</a:t>
            </a:r>
          </a:p>
          <a:p>
            <a:r>
              <a:rPr lang="en-US" sz="800" dirty="0"/>
              <a:t>ONLINE/FFLINE </a:t>
            </a:r>
            <a:r>
              <a:rPr lang="en-US" sz="800" dirty="0" err="1"/>
              <a:t>attement</a:t>
            </a:r>
            <a:r>
              <a:rPr lang="en-US" sz="800" dirty="0"/>
              <a:t> system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95ADCA0-A121-4E40-B2A6-EEAF9143E7CA}"/>
              </a:ext>
            </a:extLst>
          </p:cNvPr>
          <p:cNvSpPr/>
          <p:nvPr/>
        </p:nvSpPr>
        <p:spPr>
          <a:xfrm>
            <a:off x="5123769" y="5554457"/>
            <a:ext cx="6929654" cy="131123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48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>
            <a:extLst>
              <a:ext uri="{FF2B5EF4-FFF2-40B4-BE49-F238E27FC236}">
                <a16:creationId xmlns:a16="http://schemas.microsoft.com/office/drawing/2014/main" id="{E4BD62E5-26AE-4B68-A688-62A096623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73" y="4546407"/>
            <a:ext cx="617825" cy="617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BDEE6-DDCC-4B06-B542-FACA83295A5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9E7F5-D68F-423B-BF60-6A6F3E3BD7F3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39743F-0620-4015-B77E-887E6A3FA6C9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113F21-6146-46C5-A1C0-D19C621768B4}"/>
              </a:ext>
            </a:extLst>
          </p:cNvPr>
          <p:cNvSpPr txBox="1"/>
          <p:nvPr/>
        </p:nvSpPr>
        <p:spPr>
          <a:xfrm>
            <a:off x="7035413" y="6446566"/>
            <a:ext cx="397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41.nonPolcieLanguage</a:t>
            </a:r>
            <a:r>
              <a:rPr lang="en-US" strike="sngStrike" dirty="0"/>
              <a:t>.linugsitss(“*</a:t>
            </a:r>
            <a:r>
              <a:rPr lang="en-US" strike="sngStrike" dirty="0" err="1"/>
              <a:t>uck</a:t>
            </a:r>
            <a:r>
              <a:rPr lang="en-US" strike="sngStrike" dirty="0"/>
              <a:t>”)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0BBB528-DD4D-4324-86D3-C16DCD4AEEFA}"/>
              </a:ext>
            </a:extLst>
          </p:cNvPr>
          <p:cNvSpPr txBox="1"/>
          <p:nvPr/>
        </p:nvSpPr>
        <p:spPr>
          <a:xfrm>
            <a:off x="-27545" y="6514884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5:02PM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12204F-C80C-4482-B1AB-B657E7E96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94" y="2014012"/>
            <a:ext cx="5715059" cy="208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728730-633B-4CCF-BB80-76F5C2413F9A}"/>
              </a:ext>
            </a:extLst>
          </p:cNvPr>
          <p:cNvSpPr txBox="1"/>
          <p:nvPr/>
        </p:nvSpPr>
        <p:spPr>
          <a:xfrm>
            <a:off x="6924602" y="1433809"/>
            <a:ext cx="515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HOMICIE:NANA Ronald mc </a:t>
            </a:r>
            <a:r>
              <a:rPr lang="en-US" dirty="0" err="1"/>
              <a:t>cdonale</a:t>
            </a:r>
            <a:r>
              <a:rPr lang="en-US" dirty="0"/>
              <a:t> mapping, </a:t>
            </a:r>
            <a:r>
              <a:rPr lang="en-US" dirty="0" err="1"/>
              <a:t>redhair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E318-349B-4DB2-9390-FC93C745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91" y="2069601"/>
            <a:ext cx="1500274" cy="20810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2BBE39-586F-4753-B54C-D07F738C20F0}"/>
              </a:ext>
            </a:extLst>
          </p:cNvPr>
          <p:cNvCxnSpPr/>
          <p:nvPr/>
        </p:nvCxnSpPr>
        <p:spPr>
          <a:xfrm>
            <a:off x="7807569" y="1776102"/>
            <a:ext cx="3446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B4032F-8AB8-47ED-8B0C-3D137C915A4C}"/>
              </a:ext>
            </a:extLst>
          </p:cNvPr>
          <p:cNvCxnSpPr/>
          <p:nvPr/>
        </p:nvCxnSpPr>
        <p:spPr>
          <a:xfrm>
            <a:off x="6935372" y="1747966"/>
            <a:ext cx="1223890" cy="93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1317C-878F-4E4D-9425-446444D98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407" y="2130715"/>
            <a:ext cx="3002998" cy="20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F9B52-346C-4B30-B76B-2B773315842B}"/>
              </a:ext>
            </a:extLst>
          </p:cNvPr>
          <p:cNvCxnSpPr/>
          <p:nvPr/>
        </p:nvCxnSpPr>
        <p:spPr>
          <a:xfrm flipH="1">
            <a:off x="3896751" y="2518117"/>
            <a:ext cx="4403187" cy="37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D2B3D1-7E45-4AF6-AD92-1C51724EA9ED}"/>
              </a:ext>
            </a:extLst>
          </p:cNvPr>
          <p:cNvCxnSpPr/>
          <p:nvPr/>
        </p:nvCxnSpPr>
        <p:spPr>
          <a:xfrm flipV="1">
            <a:off x="7343335" y="2014012"/>
            <a:ext cx="1624630" cy="20810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B5527B3-F2EC-467D-9AAC-60918FE83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20461"/>
            <a:ext cx="3240284" cy="84795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7C6FE4-60BD-418F-BDF8-9D9307EDF700}"/>
              </a:ext>
            </a:extLst>
          </p:cNvPr>
          <p:cNvSpPr txBox="1"/>
          <p:nvPr/>
        </p:nvSpPr>
        <p:spPr>
          <a:xfrm>
            <a:off x="4150173" y="1080283"/>
            <a:ext cx="157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nonPoliceQOS</a:t>
            </a:r>
            <a:r>
              <a:rPr lang="en-US" dirty="0"/>
              <a:t>.</a:t>
            </a:r>
          </a:p>
          <a:p>
            <a:r>
              <a:rPr lang="en-US" strike="sngStrike" dirty="0"/>
              <a:t>dashboard.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A2EA07-E071-4835-B9CA-732F102FED40}"/>
              </a:ext>
            </a:extLst>
          </p:cNvPr>
          <p:cNvCxnSpPr/>
          <p:nvPr/>
        </p:nvCxnSpPr>
        <p:spPr>
          <a:xfrm>
            <a:off x="0" y="1968420"/>
            <a:ext cx="12164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9CF653-21DF-4B08-A6C5-5775D78D4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4699" y="1317687"/>
            <a:ext cx="663823" cy="49135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48BCCF4-4E3E-4A9E-B0E8-D34A619DA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4356" y="1367979"/>
            <a:ext cx="1660049" cy="45439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DCD285-C2CD-4FF1-B598-CEF1F591E6A8}"/>
              </a:ext>
            </a:extLst>
          </p:cNvPr>
          <p:cNvCxnSpPr/>
          <p:nvPr/>
        </p:nvCxnSpPr>
        <p:spPr>
          <a:xfrm>
            <a:off x="9161407" y="1228153"/>
            <a:ext cx="1153528" cy="574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FCEA9D-25D8-4E35-9E7B-0E4CE2C0EB0D}"/>
              </a:ext>
            </a:extLst>
          </p:cNvPr>
          <p:cNvSpPr txBox="1"/>
          <p:nvPr/>
        </p:nvSpPr>
        <p:spPr>
          <a:xfrm>
            <a:off x="3545402" y="4238665"/>
            <a:ext cx="864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from the Federal Bank(</a:t>
            </a:r>
            <a:r>
              <a:rPr lang="en-US" dirty="0" err="1"/>
              <a:t>Welsl</a:t>
            </a:r>
            <a:r>
              <a:rPr lang="en-US" dirty="0"/>
              <a:t> Fargo).!</a:t>
            </a:r>
            <a:r>
              <a:rPr lang="en-US" dirty="0" err="1"/>
              <a:t>HOMCEI:NANA.nonPoliceCTX.PRESIDENT.REGAN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66761A5-936E-4095-ACFA-C2A60910D3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37" y="4708575"/>
            <a:ext cx="1428750" cy="9239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32C22A-EBFB-4A85-9AEB-EF4DE373F0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2152" y="4708575"/>
            <a:ext cx="997579" cy="9606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C79E04-6FA9-42FF-B237-1CBCC72166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9737" y="4644734"/>
            <a:ext cx="940104" cy="102447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98B62D2-56FE-4598-B892-E33490BBC7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073" y="5503888"/>
            <a:ext cx="859262" cy="36933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145855-4F1B-4AF0-936B-7B24AFC5ED4E}"/>
              </a:ext>
            </a:extLst>
          </p:cNvPr>
          <p:cNvCxnSpPr>
            <a:cxnSpLocks/>
          </p:cNvCxnSpPr>
          <p:nvPr/>
        </p:nvCxnSpPr>
        <p:spPr>
          <a:xfrm flipV="1">
            <a:off x="2672862" y="4954138"/>
            <a:ext cx="4816979" cy="414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390D5B2-7A70-4AB0-8180-96740EFB6E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" y="2042556"/>
            <a:ext cx="1253560" cy="93896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F85291-F86D-4E04-9914-8A27C0E5FFD4}"/>
              </a:ext>
            </a:extLst>
          </p:cNvPr>
          <p:cNvCxnSpPr>
            <a:cxnSpLocks/>
          </p:cNvCxnSpPr>
          <p:nvPr/>
        </p:nvCxnSpPr>
        <p:spPr>
          <a:xfrm flipH="1" flipV="1">
            <a:off x="1300533" y="2276311"/>
            <a:ext cx="2335704" cy="76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640F11B-3FC0-419E-88E8-99F5BCEDE6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41" y="4654732"/>
            <a:ext cx="1851348" cy="119441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A81D81-4E87-480A-B22D-C3629EC28A73}"/>
              </a:ext>
            </a:extLst>
          </p:cNvPr>
          <p:cNvCxnSpPr/>
          <p:nvPr/>
        </p:nvCxnSpPr>
        <p:spPr>
          <a:xfrm flipV="1">
            <a:off x="7975041" y="4476466"/>
            <a:ext cx="2233481" cy="137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BDAB2E3-4C18-4F1A-8CA3-920F6D0A9A6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964" y="5170537"/>
            <a:ext cx="1536735" cy="3973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9427BC2-626F-4D1E-909A-D6A72130D333}"/>
              </a:ext>
            </a:extLst>
          </p:cNvPr>
          <p:cNvSpPr txBox="1"/>
          <p:nvPr/>
        </p:nvSpPr>
        <p:spPr>
          <a:xfrm>
            <a:off x="10701672" y="5013568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!HOMCEI:NANA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64E0DC5-1C91-49CD-90C6-6AD45B2ABEF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174" y="5838977"/>
            <a:ext cx="1536735" cy="39739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F4CF8F8-2828-4E69-A53B-CA39E605E1B8}"/>
              </a:ext>
            </a:extLst>
          </p:cNvPr>
          <p:cNvSpPr/>
          <p:nvPr/>
        </p:nvSpPr>
        <p:spPr>
          <a:xfrm>
            <a:off x="7929463" y="4648806"/>
            <a:ext cx="2080577" cy="11944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F7A640-1D3D-40A0-B729-403BAF64E99E}"/>
              </a:ext>
            </a:extLst>
          </p:cNvPr>
          <p:cNvSpPr txBox="1"/>
          <p:nvPr/>
        </p:nvSpPr>
        <p:spPr>
          <a:xfrm>
            <a:off x="10236556" y="4481892"/>
            <a:ext cx="2092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CEO OFFICE</a:t>
            </a:r>
          </a:p>
          <a:p>
            <a:r>
              <a:rPr lang="en-US" sz="800" dirty="0"/>
              <a:t>FOSTER CITY VISA</a:t>
            </a:r>
          </a:p>
          <a:p>
            <a:r>
              <a:rPr lang="en-US" sz="800" dirty="0"/>
              <a:t>PEN (</a:t>
            </a:r>
            <a:r>
              <a:rPr lang="en-US" sz="800" dirty="0" err="1"/>
              <a:t>usp,Porsche:offsite,ssafeway</a:t>
            </a:r>
            <a:r>
              <a:rPr lang="en-US" sz="800" dirty="0"/>
              <a:t> HOCME:NAAN signature)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A25007-384D-4C63-892F-87C574158EA9}"/>
              </a:ext>
            </a:extLst>
          </p:cNvPr>
          <p:cNvCxnSpPr/>
          <p:nvPr/>
        </p:nvCxnSpPr>
        <p:spPr>
          <a:xfrm>
            <a:off x="10314935" y="4476466"/>
            <a:ext cx="1586333" cy="68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F134FF8-0175-47B0-9C2F-EDD077E797BC}"/>
              </a:ext>
            </a:extLst>
          </p:cNvPr>
          <p:cNvCxnSpPr/>
          <p:nvPr/>
        </p:nvCxnSpPr>
        <p:spPr>
          <a:xfrm flipV="1">
            <a:off x="10596168" y="5368287"/>
            <a:ext cx="738212" cy="222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4FF163-B5E7-47C2-B76E-1BD2EB50E0AA}"/>
              </a:ext>
            </a:extLst>
          </p:cNvPr>
          <p:cNvCxnSpPr/>
          <p:nvPr/>
        </p:nvCxnSpPr>
        <p:spPr>
          <a:xfrm flipV="1">
            <a:off x="10684283" y="6026597"/>
            <a:ext cx="738212" cy="222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9ECB0FD5-CF0C-46A2-886C-122648BB05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2311" y="6031646"/>
            <a:ext cx="738212" cy="85317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DE451C4-29A5-4E7D-B40A-3A3D05F3E1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60" y="4730247"/>
            <a:ext cx="1253560" cy="93896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F1BFA39-2968-4C2F-BD18-8D38440E522D}"/>
              </a:ext>
            </a:extLst>
          </p:cNvPr>
          <p:cNvSpPr/>
          <p:nvPr/>
        </p:nvSpPr>
        <p:spPr>
          <a:xfrm>
            <a:off x="1982278" y="4634922"/>
            <a:ext cx="5715059" cy="11944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1E14E7-9E25-439D-A6B3-93D9D39EFBF7}"/>
              </a:ext>
            </a:extLst>
          </p:cNvPr>
          <p:cNvCxnSpPr/>
          <p:nvPr/>
        </p:nvCxnSpPr>
        <p:spPr>
          <a:xfrm>
            <a:off x="3435520" y="4476466"/>
            <a:ext cx="4032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736F3780-8F11-41F0-9773-715EDEC22BD9}"/>
              </a:ext>
            </a:extLst>
          </p:cNvPr>
          <p:cNvSpPr/>
          <p:nvPr/>
        </p:nvSpPr>
        <p:spPr>
          <a:xfrm>
            <a:off x="2836613" y="5831818"/>
            <a:ext cx="4107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Back from the Federal Bank(</a:t>
            </a:r>
            <a:r>
              <a:rPr lang="en-US" dirty="0" err="1"/>
              <a:t>Welsl</a:t>
            </a:r>
            <a:r>
              <a:rPr lang="en-US" dirty="0"/>
              <a:t> Fargo).!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ABD66A-C0D3-4D0A-89E9-9477073CA831}"/>
              </a:ext>
            </a:extLst>
          </p:cNvPr>
          <p:cNvCxnSpPr/>
          <p:nvPr/>
        </p:nvCxnSpPr>
        <p:spPr>
          <a:xfrm flipV="1">
            <a:off x="1750152" y="5878063"/>
            <a:ext cx="10094978" cy="4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41501992-E922-4D21-989B-6FE3FA665E0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93" y="6161183"/>
            <a:ext cx="538367" cy="538367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18005D6-6B67-443F-B892-B6B685361D5C}"/>
              </a:ext>
            </a:extLst>
          </p:cNvPr>
          <p:cNvCxnSpPr/>
          <p:nvPr/>
        </p:nvCxnSpPr>
        <p:spPr>
          <a:xfrm flipV="1">
            <a:off x="1790958" y="6265038"/>
            <a:ext cx="1579395" cy="25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C0772BB-E2AF-4FD6-B8E3-B6ABD562A953}"/>
              </a:ext>
            </a:extLst>
          </p:cNvPr>
          <p:cNvSpPr txBox="1"/>
          <p:nvPr/>
        </p:nvSpPr>
        <p:spPr>
          <a:xfrm>
            <a:off x="5051686" y="6011286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0.1[]CIVL </a:t>
            </a:r>
            <a:r>
              <a:rPr lang="en-US" sz="800" dirty="0" err="1"/>
              <a:t>CODE.nonPOlcieLangie.lisnti</a:t>
            </a:r>
            <a:r>
              <a:rPr lang="en-US" sz="800" dirty="0"/>
              <a:t>(</a:t>
            </a:r>
            <a:r>
              <a:rPr lang="en-US" sz="800" strike="sngStrike" dirty="0"/>
              <a:t>Mexican ring)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799D2BA-908C-4583-A630-CEA42DD706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8395" y="6365282"/>
            <a:ext cx="675678" cy="434364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6BE3401-F87F-4362-8B7E-B45E5F50523E}"/>
              </a:ext>
            </a:extLst>
          </p:cNvPr>
          <p:cNvCxnSpPr/>
          <p:nvPr/>
        </p:nvCxnSpPr>
        <p:spPr>
          <a:xfrm flipV="1">
            <a:off x="5646221" y="6373327"/>
            <a:ext cx="1151420" cy="504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533AAB5-808B-4B41-ACD5-8D327B6D4AC3}"/>
              </a:ext>
            </a:extLst>
          </p:cNvPr>
          <p:cNvSpPr/>
          <p:nvPr/>
        </p:nvSpPr>
        <p:spPr>
          <a:xfrm>
            <a:off x="1921340" y="6138744"/>
            <a:ext cx="8952986" cy="69919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FC288EF7-5627-4DE9-BDD8-47CBCBF64C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0" y="4708575"/>
            <a:ext cx="1014420" cy="1014420"/>
          </a:xfrm>
          <a:prstGeom prst="rect">
            <a:avLst/>
          </a:prstGeom>
        </p:spPr>
      </p:pic>
      <p:sp>
        <p:nvSpPr>
          <p:cNvPr id="101" name="Oval 100">
            <a:extLst>
              <a:ext uri="{FF2B5EF4-FFF2-40B4-BE49-F238E27FC236}">
                <a16:creationId xmlns:a16="http://schemas.microsoft.com/office/drawing/2014/main" id="{586868C0-4AFB-4A0F-AE12-65C582CD9085}"/>
              </a:ext>
            </a:extLst>
          </p:cNvPr>
          <p:cNvSpPr/>
          <p:nvPr/>
        </p:nvSpPr>
        <p:spPr>
          <a:xfrm>
            <a:off x="290732" y="4476466"/>
            <a:ext cx="372051" cy="3693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E302DBE-E44B-4E08-A808-3926EC7A642C}"/>
              </a:ext>
            </a:extLst>
          </p:cNvPr>
          <p:cNvSpPr/>
          <p:nvPr/>
        </p:nvSpPr>
        <p:spPr>
          <a:xfrm>
            <a:off x="624229" y="4476464"/>
            <a:ext cx="372051" cy="36932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C31B568D-A515-4540-965F-FF63182D5BE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8" y="4882568"/>
            <a:ext cx="499046" cy="749932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D68D69-7882-4AF6-9322-C1172CC1E5D4}"/>
              </a:ext>
            </a:extLst>
          </p:cNvPr>
          <p:cNvCxnSpPr/>
          <p:nvPr/>
        </p:nvCxnSpPr>
        <p:spPr>
          <a:xfrm>
            <a:off x="46973" y="4423331"/>
            <a:ext cx="1874367" cy="120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2A08387-CCFD-4870-BFE8-0D864B53E6DA}"/>
              </a:ext>
            </a:extLst>
          </p:cNvPr>
          <p:cNvCxnSpPr>
            <a:cxnSpLocks/>
            <a:stCxn id="108" idx="1"/>
          </p:cNvCxnSpPr>
          <p:nvPr/>
        </p:nvCxnSpPr>
        <p:spPr>
          <a:xfrm>
            <a:off x="195857" y="5061860"/>
            <a:ext cx="432285" cy="2779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1FE52C7-823A-4C64-887D-854A4059969C}"/>
              </a:ext>
            </a:extLst>
          </p:cNvPr>
          <p:cNvSpPr/>
          <p:nvPr/>
        </p:nvSpPr>
        <p:spPr>
          <a:xfrm>
            <a:off x="195857" y="4464651"/>
            <a:ext cx="1733769" cy="11944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0B5BB96-8221-4965-B516-B91C61FA821D}"/>
              </a:ext>
            </a:extLst>
          </p:cNvPr>
          <p:cNvCxnSpPr/>
          <p:nvPr/>
        </p:nvCxnSpPr>
        <p:spPr>
          <a:xfrm flipV="1">
            <a:off x="1286173" y="4654732"/>
            <a:ext cx="643453" cy="40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D26144D-8874-416F-9218-809BCC1DEA0E}"/>
              </a:ext>
            </a:extLst>
          </p:cNvPr>
          <p:cNvSpPr txBox="1"/>
          <p:nvPr/>
        </p:nvSpPr>
        <p:spPr>
          <a:xfrm>
            <a:off x="140489" y="4208329"/>
            <a:ext cx="1462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!WWI.WW2 !2014.2013.!CPVA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4E359CF-10F4-46BD-9CC2-3274AB449E8C}"/>
              </a:ext>
            </a:extLst>
          </p:cNvPr>
          <p:cNvCxnSpPr/>
          <p:nvPr/>
        </p:nvCxnSpPr>
        <p:spPr>
          <a:xfrm>
            <a:off x="46973" y="4208329"/>
            <a:ext cx="11854295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9883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1237484C-C33C-4A6B-8415-68B87B3C855C}"/>
              </a:ext>
            </a:extLst>
          </p:cNvPr>
          <p:cNvSpPr txBox="1"/>
          <p:nvPr/>
        </p:nvSpPr>
        <p:spPr>
          <a:xfrm rot="18912684">
            <a:off x="2438186" y="4006826"/>
            <a:ext cx="1230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CPVA..</a:t>
            </a:r>
            <a:r>
              <a:rPr lang="en-US" sz="800" strike="sngStrike" dirty="0" err="1"/>
              <a:t>cyerrtreee</a:t>
            </a:r>
            <a:endParaRPr lang="en-US" sz="800" strike="sngStrike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E4BD62E5-26AE-4B68-A688-62A0966231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73" y="4546407"/>
            <a:ext cx="617825" cy="6178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BDEE6-DDCC-4B06-B542-FACA83295A5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9E7F5-D68F-423B-BF60-6A6F3E3BD7F3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39743F-0620-4015-B77E-887E6A3FA6C9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C113F21-6146-46C5-A1C0-D19C621768B4}"/>
              </a:ext>
            </a:extLst>
          </p:cNvPr>
          <p:cNvSpPr txBox="1"/>
          <p:nvPr/>
        </p:nvSpPr>
        <p:spPr>
          <a:xfrm>
            <a:off x="7035413" y="6446566"/>
            <a:ext cx="397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41.nonPolcieLanguage</a:t>
            </a:r>
            <a:r>
              <a:rPr lang="en-US" strike="sngStrike" dirty="0"/>
              <a:t>.linugsitss(“*</a:t>
            </a:r>
            <a:r>
              <a:rPr lang="en-US" strike="sngStrike" dirty="0" err="1"/>
              <a:t>uck</a:t>
            </a:r>
            <a:r>
              <a:rPr lang="en-US" strike="sngStrike" dirty="0"/>
              <a:t>”)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0BBB528-DD4D-4324-86D3-C16DCD4AEEFA}"/>
              </a:ext>
            </a:extLst>
          </p:cNvPr>
          <p:cNvSpPr txBox="1"/>
          <p:nvPr/>
        </p:nvSpPr>
        <p:spPr>
          <a:xfrm>
            <a:off x="-27545" y="6514884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5:02PM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12204F-C80C-4482-B1AB-B657E7E968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294" y="2014012"/>
            <a:ext cx="5715059" cy="20810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728730-633B-4CCF-BB80-76F5C2413F9A}"/>
              </a:ext>
            </a:extLst>
          </p:cNvPr>
          <p:cNvSpPr txBox="1"/>
          <p:nvPr/>
        </p:nvSpPr>
        <p:spPr>
          <a:xfrm>
            <a:off x="6924602" y="1433809"/>
            <a:ext cx="5156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HOMICIE:NANA Ronald mc </a:t>
            </a:r>
            <a:r>
              <a:rPr lang="en-US" dirty="0" err="1"/>
              <a:t>cdonale</a:t>
            </a:r>
            <a:r>
              <a:rPr lang="en-US" dirty="0"/>
              <a:t> mapping, </a:t>
            </a:r>
            <a:r>
              <a:rPr lang="en-US" dirty="0" err="1"/>
              <a:t>redhair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FE318-349B-4DB2-9390-FC93C7455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7691" y="2069601"/>
            <a:ext cx="1500274" cy="208102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2BBE39-586F-4753-B54C-D07F738C20F0}"/>
              </a:ext>
            </a:extLst>
          </p:cNvPr>
          <p:cNvCxnSpPr/>
          <p:nvPr/>
        </p:nvCxnSpPr>
        <p:spPr>
          <a:xfrm>
            <a:off x="7807569" y="1776102"/>
            <a:ext cx="34465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B4032F-8AB8-47ED-8B0C-3D137C915A4C}"/>
              </a:ext>
            </a:extLst>
          </p:cNvPr>
          <p:cNvCxnSpPr/>
          <p:nvPr/>
        </p:nvCxnSpPr>
        <p:spPr>
          <a:xfrm>
            <a:off x="6935372" y="1747966"/>
            <a:ext cx="1223890" cy="938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E1317C-878F-4E4D-9425-446444D983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407" y="2130715"/>
            <a:ext cx="3002998" cy="20810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44F9B52-346C-4B30-B76B-2B773315842B}"/>
              </a:ext>
            </a:extLst>
          </p:cNvPr>
          <p:cNvCxnSpPr/>
          <p:nvPr/>
        </p:nvCxnSpPr>
        <p:spPr>
          <a:xfrm flipH="1">
            <a:off x="3896751" y="2518117"/>
            <a:ext cx="4403187" cy="379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D2B3D1-7E45-4AF6-AD92-1C51724EA9ED}"/>
              </a:ext>
            </a:extLst>
          </p:cNvPr>
          <p:cNvCxnSpPr/>
          <p:nvPr/>
        </p:nvCxnSpPr>
        <p:spPr>
          <a:xfrm flipV="1">
            <a:off x="7343335" y="2014012"/>
            <a:ext cx="1624630" cy="20810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B5527B3-F2EC-467D-9AAC-60918FE83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20461"/>
            <a:ext cx="3240284" cy="84795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7C6FE4-60BD-418F-BDF8-9D9307EDF700}"/>
              </a:ext>
            </a:extLst>
          </p:cNvPr>
          <p:cNvSpPr txBox="1"/>
          <p:nvPr/>
        </p:nvSpPr>
        <p:spPr>
          <a:xfrm>
            <a:off x="4150173" y="1080283"/>
            <a:ext cx="157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nonPoliceQOS</a:t>
            </a:r>
            <a:r>
              <a:rPr lang="en-US" dirty="0"/>
              <a:t>.</a:t>
            </a:r>
          </a:p>
          <a:p>
            <a:r>
              <a:rPr lang="en-US" strike="sngStrike" dirty="0"/>
              <a:t>dashboard.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A2EA07-E071-4835-B9CA-732F102FED40}"/>
              </a:ext>
            </a:extLst>
          </p:cNvPr>
          <p:cNvCxnSpPr/>
          <p:nvPr/>
        </p:nvCxnSpPr>
        <p:spPr>
          <a:xfrm>
            <a:off x="0" y="1968420"/>
            <a:ext cx="12164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3E9CF653-21DF-4B08-A6C5-5775D78D4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44699" y="1317687"/>
            <a:ext cx="663823" cy="49135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248BCCF4-4E3E-4A9E-B0E8-D34A619DAB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04356" y="1367979"/>
            <a:ext cx="1660049" cy="45439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8DCD285-C2CD-4FF1-B598-CEF1F591E6A8}"/>
              </a:ext>
            </a:extLst>
          </p:cNvPr>
          <p:cNvCxnSpPr/>
          <p:nvPr/>
        </p:nvCxnSpPr>
        <p:spPr>
          <a:xfrm>
            <a:off x="9161407" y="1228153"/>
            <a:ext cx="1153528" cy="574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7FCEA9D-25D8-4E35-9E7B-0E4CE2C0EB0D}"/>
              </a:ext>
            </a:extLst>
          </p:cNvPr>
          <p:cNvSpPr txBox="1"/>
          <p:nvPr/>
        </p:nvSpPr>
        <p:spPr>
          <a:xfrm>
            <a:off x="3545402" y="4238665"/>
            <a:ext cx="864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 from the Federal Bank(</a:t>
            </a:r>
            <a:r>
              <a:rPr lang="en-US" dirty="0" err="1"/>
              <a:t>Welsl</a:t>
            </a:r>
            <a:r>
              <a:rPr lang="en-US" dirty="0"/>
              <a:t> Fargo).!</a:t>
            </a:r>
            <a:r>
              <a:rPr lang="en-US" dirty="0" err="1"/>
              <a:t>HOMCEI:NANA.nonPoliceCTX.PRESIDENT.REGAN</a:t>
            </a:r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66761A5-936E-4095-ACFA-C2A60910D3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237" y="4708575"/>
            <a:ext cx="1428750" cy="9239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32C22A-EBFB-4A85-9AEB-EF4DE373F0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12152" y="4708575"/>
            <a:ext cx="997579" cy="96063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7C79E04-6FA9-42FF-B237-1CBCC72166F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9737" y="4644734"/>
            <a:ext cx="940104" cy="102447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98B62D2-56FE-4598-B892-E33490BBC7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073" y="5503888"/>
            <a:ext cx="859262" cy="36933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145855-4F1B-4AF0-936B-7B24AFC5ED4E}"/>
              </a:ext>
            </a:extLst>
          </p:cNvPr>
          <p:cNvCxnSpPr>
            <a:cxnSpLocks/>
          </p:cNvCxnSpPr>
          <p:nvPr/>
        </p:nvCxnSpPr>
        <p:spPr>
          <a:xfrm flipV="1">
            <a:off x="2672862" y="4954138"/>
            <a:ext cx="4816979" cy="414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2390D5B2-7A70-4AB0-8180-96740EFB6E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3" y="2042556"/>
            <a:ext cx="1253560" cy="93896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6F85291-F86D-4E04-9914-8A27C0E5FFD4}"/>
              </a:ext>
            </a:extLst>
          </p:cNvPr>
          <p:cNvCxnSpPr>
            <a:cxnSpLocks/>
          </p:cNvCxnSpPr>
          <p:nvPr/>
        </p:nvCxnSpPr>
        <p:spPr>
          <a:xfrm flipH="1" flipV="1">
            <a:off x="1300533" y="2276311"/>
            <a:ext cx="2335704" cy="7652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6640F11B-3FC0-419E-88E8-99F5BCEDE6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41" y="4654732"/>
            <a:ext cx="1851348" cy="1194418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9A81D81-4E87-480A-B22D-C3629EC28A73}"/>
              </a:ext>
            </a:extLst>
          </p:cNvPr>
          <p:cNvCxnSpPr/>
          <p:nvPr/>
        </p:nvCxnSpPr>
        <p:spPr>
          <a:xfrm flipV="1">
            <a:off x="7975041" y="4476466"/>
            <a:ext cx="2233481" cy="137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6BDAB2E3-4C18-4F1A-8CA3-920F6D0A9A6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0964" y="5170537"/>
            <a:ext cx="1536735" cy="3973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B9427BC2-626F-4D1E-909A-D6A72130D333}"/>
              </a:ext>
            </a:extLst>
          </p:cNvPr>
          <p:cNvSpPr txBox="1"/>
          <p:nvPr/>
        </p:nvSpPr>
        <p:spPr>
          <a:xfrm>
            <a:off x="10701672" y="5013568"/>
            <a:ext cx="845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!HOMCEI:NANA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64E0DC5-1C91-49CD-90C6-6AD45B2ABEF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174" y="5838977"/>
            <a:ext cx="1536735" cy="39739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F4CF8F8-2828-4E69-A53B-CA39E605E1B8}"/>
              </a:ext>
            </a:extLst>
          </p:cNvPr>
          <p:cNvSpPr/>
          <p:nvPr/>
        </p:nvSpPr>
        <p:spPr>
          <a:xfrm>
            <a:off x="7929463" y="4648806"/>
            <a:ext cx="2080577" cy="11944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FF7A640-1D3D-40A0-B729-403BAF64E99E}"/>
              </a:ext>
            </a:extLst>
          </p:cNvPr>
          <p:cNvSpPr txBox="1"/>
          <p:nvPr/>
        </p:nvSpPr>
        <p:spPr>
          <a:xfrm>
            <a:off x="10236556" y="4481892"/>
            <a:ext cx="2092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CEO OFFICE</a:t>
            </a:r>
          </a:p>
          <a:p>
            <a:r>
              <a:rPr lang="en-US" sz="800" dirty="0"/>
              <a:t>FOSTER CITY VISA</a:t>
            </a:r>
          </a:p>
          <a:p>
            <a:r>
              <a:rPr lang="en-US" sz="800" dirty="0"/>
              <a:t>PEN (</a:t>
            </a:r>
            <a:r>
              <a:rPr lang="en-US" sz="800" dirty="0" err="1"/>
              <a:t>usp,Porsche:offsite,ssafeway</a:t>
            </a:r>
            <a:r>
              <a:rPr lang="en-US" sz="800" dirty="0"/>
              <a:t> HOCME:NAAN signature)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A25007-384D-4C63-892F-87C574158EA9}"/>
              </a:ext>
            </a:extLst>
          </p:cNvPr>
          <p:cNvCxnSpPr/>
          <p:nvPr/>
        </p:nvCxnSpPr>
        <p:spPr>
          <a:xfrm>
            <a:off x="10314935" y="4476466"/>
            <a:ext cx="1586333" cy="680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F134FF8-0175-47B0-9C2F-EDD077E797BC}"/>
              </a:ext>
            </a:extLst>
          </p:cNvPr>
          <p:cNvCxnSpPr/>
          <p:nvPr/>
        </p:nvCxnSpPr>
        <p:spPr>
          <a:xfrm flipV="1">
            <a:off x="10596168" y="5368287"/>
            <a:ext cx="738212" cy="222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74FF163-B5E7-47C2-B76E-1BD2EB50E0AA}"/>
              </a:ext>
            </a:extLst>
          </p:cNvPr>
          <p:cNvCxnSpPr/>
          <p:nvPr/>
        </p:nvCxnSpPr>
        <p:spPr>
          <a:xfrm flipV="1">
            <a:off x="10684283" y="6026597"/>
            <a:ext cx="738212" cy="222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9ECB0FD5-CF0C-46A2-886C-122648BB051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72311" y="6031646"/>
            <a:ext cx="738212" cy="85317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DE451C4-29A5-4E7D-B40A-3A3D05F3E1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960" y="4730247"/>
            <a:ext cx="1253560" cy="93896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CF1BFA39-2968-4C2F-BD18-8D38440E522D}"/>
              </a:ext>
            </a:extLst>
          </p:cNvPr>
          <p:cNvSpPr/>
          <p:nvPr/>
        </p:nvSpPr>
        <p:spPr>
          <a:xfrm>
            <a:off x="1982278" y="4634922"/>
            <a:ext cx="5715059" cy="11944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DD1E14E7-9E25-439D-A6B3-93D9D39EFBF7}"/>
              </a:ext>
            </a:extLst>
          </p:cNvPr>
          <p:cNvCxnSpPr/>
          <p:nvPr/>
        </p:nvCxnSpPr>
        <p:spPr>
          <a:xfrm>
            <a:off x="3435520" y="4476466"/>
            <a:ext cx="4032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736F3780-8F11-41F0-9773-715EDEC22BD9}"/>
              </a:ext>
            </a:extLst>
          </p:cNvPr>
          <p:cNvSpPr/>
          <p:nvPr/>
        </p:nvSpPr>
        <p:spPr>
          <a:xfrm>
            <a:off x="2836613" y="5831818"/>
            <a:ext cx="4107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Back from the Federal Bank(</a:t>
            </a:r>
            <a:r>
              <a:rPr lang="en-US" dirty="0" err="1"/>
              <a:t>Welsl</a:t>
            </a:r>
            <a:r>
              <a:rPr lang="en-US" dirty="0"/>
              <a:t> Fargo).!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6ABD66A-C0D3-4D0A-89E9-9477073CA831}"/>
              </a:ext>
            </a:extLst>
          </p:cNvPr>
          <p:cNvCxnSpPr/>
          <p:nvPr/>
        </p:nvCxnSpPr>
        <p:spPr>
          <a:xfrm flipV="1">
            <a:off x="1750152" y="5878063"/>
            <a:ext cx="10094978" cy="46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41501992-E922-4D21-989B-6FE3FA665E0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593" y="6161183"/>
            <a:ext cx="538367" cy="538367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18005D6-6B67-443F-B892-B6B685361D5C}"/>
              </a:ext>
            </a:extLst>
          </p:cNvPr>
          <p:cNvCxnSpPr/>
          <p:nvPr/>
        </p:nvCxnSpPr>
        <p:spPr>
          <a:xfrm flipV="1">
            <a:off x="1790958" y="6265038"/>
            <a:ext cx="1579395" cy="25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4C0772BB-E2AF-4FD6-B8E3-B6ABD562A953}"/>
              </a:ext>
            </a:extLst>
          </p:cNvPr>
          <p:cNvSpPr txBox="1"/>
          <p:nvPr/>
        </p:nvSpPr>
        <p:spPr>
          <a:xfrm>
            <a:off x="5051686" y="6011286"/>
            <a:ext cx="23647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0.1[]CIVL </a:t>
            </a:r>
            <a:r>
              <a:rPr lang="en-US" sz="800" dirty="0" err="1"/>
              <a:t>CODE.nonPOlcieLangie.lisnti</a:t>
            </a:r>
            <a:r>
              <a:rPr lang="en-US" sz="800" dirty="0"/>
              <a:t>(</a:t>
            </a:r>
            <a:r>
              <a:rPr lang="en-US" sz="800" strike="sngStrike" dirty="0"/>
              <a:t>Mexican ring)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799D2BA-908C-4583-A630-CEA42DD706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08395" y="6365282"/>
            <a:ext cx="675678" cy="434364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6BE3401-F87F-4362-8B7E-B45E5F50523E}"/>
              </a:ext>
            </a:extLst>
          </p:cNvPr>
          <p:cNvCxnSpPr/>
          <p:nvPr/>
        </p:nvCxnSpPr>
        <p:spPr>
          <a:xfrm flipV="1">
            <a:off x="5646221" y="6373327"/>
            <a:ext cx="1151420" cy="504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533AAB5-808B-4B41-ACD5-8D327B6D4AC3}"/>
              </a:ext>
            </a:extLst>
          </p:cNvPr>
          <p:cNvSpPr/>
          <p:nvPr/>
        </p:nvSpPr>
        <p:spPr>
          <a:xfrm>
            <a:off x="1921340" y="6138744"/>
            <a:ext cx="8952986" cy="69919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FC288EF7-5627-4DE9-BDD8-47CBCBF64CA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80" y="4708575"/>
            <a:ext cx="1014420" cy="1014420"/>
          </a:xfrm>
          <a:prstGeom prst="rect">
            <a:avLst/>
          </a:prstGeom>
        </p:spPr>
      </p:pic>
      <p:sp>
        <p:nvSpPr>
          <p:cNvPr id="101" name="Oval 100">
            <a:extLst>
              <a:ext uri="{FF2B5EF4-FFF2-40B4-BE49-F238E27FC236}">
                <a16:creationId xmlns:a16="http://schemas.microsoft.com/office/drawing/2014/main" id="{586868C0-4AFB-4A0F-AE12-65C582CD9085}"/>
              </a:ext>
            </a:extLst>
          </p:cNvPr>
          <p:cNvSpPr/>
          <p:nvPr/>
        </p:nvSpPr>
        <p:spPr>
          <a:xfrm>
            <a:off x="290732" y="4476466"/>
            <a:ext cx="372051" cy="3693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E302DBE-E44B-4E08-A808-3926EC7A642C}"/>
              </a:ext>
            </a:extLst>
          </p:cNvPr>
          <p:cNvSpPr/>
          <p:nvPr/>
        </p:nvSpPr>
        <p:spPr>
          <a:xfrm>
            <a:off x="624229" y="4476464"/>
            <a:ext cx="372051" cy="36932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C31B568D-A515-4540-965F-FF63182D5BE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28" y="4882568"/>
            <a:ext cx="499046" cy="749932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9D68D69-7882-4AF6-9322-C1172CC1E5D4}"/>
              </a:ext>
            </a:extLst>
          </p:cNvPr>
          <p:cNvCxnSpPr/>
          <p:nvPr/>
        </p:nvCxnSpPr>
        <p:spPr>
          <a:xfrm>
            <a:off x="46973" y="4423331"/>
            <a:ext cx="1874367" cy="120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D2A08387-CCFD-4870-BFE8-0D864B53E6DA}"/>
              </a:ext>
            </a:extLst>
          </p:cNvPr>
          <p:cNvCxnSpPr>
            <a:cxnSpLocks/>
            <a:stCxn id="108" idx="1"/>
          </p:cNvCxnSpPr>
          <p:nvPr/>
        </p:nvCxnSpPr>
        <p:spPr>
          <a:xfrm>
            <a:off x="195857" y="5061860"/>
            <a:ext cx="432285" cy="2779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81FE52C7-823A-4C64-887D-854A4059969C}"/>
              </a:ext>
            </a:extLst>
          </p:cNvPr>
          <p:cNvSpPr/>
          <p:nvPr/>
        </p:nvSpPr>
        <p:spPr>
          <a:xfrm>
            <a:off x="195857" y="4464651"/>
            <a:ext cx="1733769" cy="119441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60B5BB96-8221-4965-B516-B91C61FA821D}"/>
              </a:ext>
            </a:extLst>
          </p:cNvPr>
          <p:cNvCxnSpPr/>
          <p:nvPr/>
        </p:nvCxnSpPr>
        <p:spPr>
          <a:xfrm flipV="1">
            <a:off x="1286173" y="4654732"/>
            <a:ext cx="643453" cy="407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7D26144D-8874-416F-9218-809BCC1DEA0E}"/>
              </a:ext>
            </a:extLst>
          </p:cNvPr>
          <p:cNvSpPr txBox="1"/>
          <p:nvPr/>
        </p:nvSpPr>
        <p:spPr>
          <a:xfrm>
            <a:off x="140489" y="4208329"/>
            <a:ext cx="1462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!WWI.WW2 !2014.2013.!CPVA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4E359CF-10F4-46BD-9CC2-3274AB449E8C}"/>
              </a:ext>
            </a:extLst>
          </p:cNvPr>
          <p:cNvCxnSpPr/>
          <p:nvPr/>
        </p:nvCxnSpPr>
        <p:spPr>
          <a:xfrm>
            <a:off x="46973" y="4208329"/>
            <a:ext cx="11854295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122BFED-4D1C-47DE-A8B8-BF1184667E5F}"/>
              </a:ext>
            </a:extLst>
          </p:cNvPr>
          <p:cNvSpPr/>
          <p:nvPr/>
        </p:nvSpPr>
        <p:spPr>
          <a:xfrm>
            <a:off x="290732" y="5794689"/>
            <a:ext cx="1472192" cy="7294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F78209-1604-4C78-A1D4-DDAE97F02B1F}"/>
              </a:ext>
            </a:extLst>
          </p:cNvPr>
          <p:cNvSpPr/>
          <p:nvPr/>
        </p:nvSpPr>
        <p:spPr>
          <a:xfrm>
            <a:off x="723468" y="5776838"/>
            <a:ext cx="577065" cy="23444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0DC322-4777-4B4C-AE64-4A0C315D33F6}"/>
              </a:ext>
            </a:extLst>
          </p:cNvPr>
          <p:cNvCxnSpPr>
            <a:endCxn id="8" idx="0"/>
          </p:cNvCxnSpPr>
          <p:nvPr/>
        </p:nvCxnSpPr>
        <p:spPr>
          <a:xfrm flipH="1">
            <a:off x="1012001" y="3235927"/>
            <a:ext cx="3133270" cy="2540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25F9003-CB0F-4ECA-9851-30C2187A5A0B}"/>
              </a:ext>
            </a:extLst>
          </p:cNvPr>
          <p:cNvSpPr txBox="1"/>
          <p:nvPr/>
        </p:nvSpPr>
        <p:spPr>
          <a:xfrm rot="19060911">
            <a:off x="1627436" y="4317537"/>
            <a:ext cx="1723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G.GOD.0.1 </a:t>
            </a:r>
            <a:r>
              <a:rPr lang="en-US" sz="800" dirty="0" err="1"/>
              <a:t>hOMCEI:DOG:HOOG</a:t>
            </a:r>
            <a:r>
              <a:rPr lang="en-US" sz="800" dirty="0"/>
              <a:t> 2010</a:t>
            </a:r>
          </a:p>
        </p:txBody>
      </p:sp>
    </p:spTree>
    <p:extLst>
      <p:ext uri="{BB962C8B-B14F-4D97-AF65-F5344CB8AC3E}">
        <p14:creationId xmlns:p14="http://schemas.microsoft.com/office/powerpoint/2010/main" val="1049829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TextBox 262">
            <a:extLst>
              <a:ext uri="{FF2B5EF4-FFF2-40B4-BE49-F238E27FC236}">
                <a16:creationId xmlns:a16="http://schemas.microsoft.com/office/drawing/2014/main" id="{291B3C05-FC1A-42ED-8017-0E267D4BCBA8}"/>
              </a:ext>
            </a:extLst>
          </p:cNvPr>
          <p:cNvSpPr txBox="1"/>
          <p:nvPr/>
        </p:nvSpPr>
        <p:spPr>
          <a:xfrm>
            <a:off x="7090507" y="6466815"/>
            <a:ext cx="502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ATB:   1991 </a:t>
            </a:r>
            <a:r>
              <a:rPr lang="en-US" dirty="0" err="1"/>
              <a:t>Janayr</a:t>
            </a:r>
            <a:r>
              <a:rPr lang="en-US" dirty="0"/>
              <a:t> IPX 1987 </a:t>
            </a:r>
            <a:r>
              <a:rPr lang="en-US" dirty="0" err="1"/>
              <a:t>Janary</a:t>
            </a:r>
            <a:r>
              <a:rPr lang="en-US" dirty="0"/>
              <a:t> St. </a:t>
            </a:r>
            <a:r>
              <a:rPr lang="en-US" dirty="0" err="1"/>
              <a:t>Peter.Father</a:t>
            </a:r>
            <a:r>
              <a:rPr lang="en-US" dirty="0"/>
              <a:t>[]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E17D82A-03A1-4F99-8493-22266B0EEE0D}"/>
              </a:ext>
            </a:extLst>
          </p:cNvPr>
          <p:cNvSpPr txBox="1"/>
          <p:nvPr/>
        </p:nvSpPr>
        <p:spPr>
          <a:xfrm>
            <a:off x="6909397" y="5460477"/>
            <a:ext cx="20425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KING.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adoph</a:t>
            </a:r>
            <a:r>
              <a:rPr lang="en-US" sz="800" strike="sngStrike" dirty="0"/>
              <a:t>).</a:t>
            </a:r>
            <a:r>
              <a:rPr lang="en-US" sz="800" dirty="0"/>
              <a:t>VP </a:t>
            </a:r>
            <a:r>
              <a:rPr lang="en-US" sz="800" dirty="0" err="1"/>
              <a:t>GERMANY.</a:t>
            </a:r>
            <a:r>
              <a:rPr lang="en-US" sz="800" strike="sngStrike" dirty="0" err="1"/>
              <a:t>eva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bruan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verna</a:t>
            </a:r>
            <a:endParaRPr lang="en-US" sz="800" strike="sngStrike" dirty="0"/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9CC06A6B-3650-4A55-BC3B-4E6BA9BC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725" y="5580786"/>
            <a:ext cx="387447" cy="443872"/>
          </a:xfrm>
          <a:prstGeom prst="rect">
            <a:avLst/>
          </a:prstGeom>
        </p:spPr>
      </p:pic>
      <p:pic>
        <p:nvPicPr>
          <p:cNvPr id="232" name="Picture 231">
            <a:extLst>
              <a:ext uri="{FF2B5EF4-FFF2-40B4-BE49-F238E27FC236}">
                <a16:creationId xmlns:a16="http://schemas.microsoft.com/office/drawing/2014/main" id="{2F539A51-E4E7-4AF6-B2DF-3188A28238F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069" y="5794625"/>
            <a:ext cx="373863" cy="285125"/>
          </a:xfrm>
          <a:prstGeom prst="rect">
            <a:avLst/>
          </a:prstGeom>
        </p:spPr>
      </p:pic>
      <p:pic>
        <p:nvPicPr>
          <p:cNvPr id="234" name="Picture 233">
            <a:extLst>
              <a:ext uri="{FF2B5EF4-FFF2-40B4-BE49-F238E27FC236}">
                <a16:creationId xmlns:a16="http://schemas.microsoft.com/office/drawing/2014/main" id="{9195E6B4-7291-43D6-9AFC-799DB3EE914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478" y="5708357"/>
            <a:ext cx="290800" cy="363137"/>
          </a:xfrm>
          <a:prstGeom prst="rect">
            <a:avLst/>
          </a:prstGeom>
        </p:spPr>
      </p:pic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F6BF13A7-90BF-473D-91E8-2A0E1FF46E6F}"/>
              </a:ext>
            </a:extLst>
          </p:cNvPr>
          <p:cNvCxnSpPr/>
          <p:nvPr/>
        </p:nvCxnSpPr>
        <p:spPr>
          <a:xfrm flipV="1">
            <a:off x="7404521" y="5890814"/>
            <a:ext cx="1324418" cy="102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9" name="Picture 238">
            <a:extLst>
              <a:ext uri="{FF2B5EF4-FFF2-40B4-BE49-F238E27FC236}">
                <a16:creationId xmlns:a16="http://schemas.microsoft.com/office/drawing/2014/main" id="{C6680AC4-104A-4CB2-B616-3350BC9AE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9087" y="5775539"/>
            <a:ext cx="348391" cy="273248"/>
          </a:xfrm>
          <a:prstGeom prst="rect">
            <a:avLst/>
          </a:prstGeom>
        </p:spPr>
      </p:pic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2FB5B9EC-51D9-4349-80EE-66C3A338EA80}"/>
              </a:ext>
            </a:extLst>
          </p:cNvPr>
          <p:cNvCxnSpPr/>
          <p:nvPr/>
        </p:nvCxnSpPr>
        <p:spPr>
          <a:xfrm flipV="1">
            <a:off x="8636829" y="5725697"/>
            <a:ext cx="771005" cy="308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8331B91D-083F-4E2C-85E0-0CF2BA496A70}"/>
              </a:ext>
            </a:extLst>
          </p:cNvPr>
          <p:cNvSpPr txBox="1"/>
          <p:nvPr/>
        </p:nvSpPr>
        <p:spPr>
          <a:xfrm>
            <a:off x="9124836" y="5782203"/>
            <a:ext cx="19207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2010 HW-5 SF-LA WW2.CIVIL CODE(</a:t>
            </a:r>
            <a:r>
              <a:rPr lang="en-US" sz="800" strike="sngStrike" dirty="0"/>
              <a:t>hand</a:t>
            </a:r>
            <a:r>
              <a:rPr lang="en-US" sz="800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BDEE6-DDCC-4B06-B542-FACA83295A5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9E7F5-D68F-423B-BF60-6A6F3E3BD7F3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39743F-0620-4015-B77E-887E6A3FA6C9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B5527B3-F2EC-467D-9AAC-60918FE83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120461"/>
            <a:ext cx="3240284" cy="84795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A17C6FE4-60BD-418F-BDF8-9D9307EDF700}"/>
              </a:ext>
            </a:extLst>
          </p:cNvPr>
          <p:cNvSpPr txBox="1"/>
          <p:nvPr/>
        </p:nvSpPr>
        <p:spPr>
          <a:xfrm>
            <a:off x="4150173" y="1080283"/>
            <a:ext cx="157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nonPoliceQOS</a:t>
            </a:r>
            <a:r>
              <a:rPr lang="en-US" dirty="0"/>
              <a:t>.</a:t>
            </a:r>
          </a:p>
          <a:p>
            <a:r>
              <a:rPr lang="en-US" strike="sngStrike" dirty="0"/>
              <a:t>dashboard.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7DBB008-3DE4-4E4E-AB2B-89EB9448E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61" y="2317845"/>
            <a:ext cx="1133475" cy="167640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CAFD57C9-ADB0-46C5-AA1D-FAA49B1CE508}"/>
              </a:ext>
            </a:extLst>
          </p:cNvPr>
          <p:cNvSpPr/>
          <p:nvPr/>
        </p:nvSpPr>
        <p:spPr>
          <a:xfrm>
            <a:off x="3414077" y="2532874"/>
            <a:ext cx="1472192" cy="7294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F9EC9C3-32B6-4BD0-8047-0DEB2D43216A}"/>
              </a:ext>
            </a:extLst>
          </p:cNvPr>
          <p:cNvSpPr/>
          <p:nvPr/>
        </p:nvSpPr>
        <p:spPr>
          <a:xfrm>
            <a:off x="3846813" y="2515023"/>
            <a:ext cx="577065" cy="23444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17A0C3D-C7C8-40A7-B48D-A74B2DB3D4F1}"/>
              </a:ext>
            </a:extLst>
          </p:cNvPr>
          <p:cNvSpPr/>
          <p:nvPr/>
        </p:nvSpPr>
        <p:spPr>
          <a:xfrm>
            <a:off x="3240284" y="2299579"/>
            <a:ext cx="116369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Back from the Federal Bank(</a:t>
            </a:r>
            <a:r>
              <a:rPr lang="en-US" sz="800" dirty="0" err="1"/>
              <a:t>Welsl</a:t>
            </a:r>
            <a:r>
              <a:rPr lang="en-US" sz="800" dirty="0"/>
              <a:t> Fargo).!</a:t>
            </a:r>
            <a:r>
              <a:rPr lang="en-US" sz="800" dirty="0" err="1"/>
              <a:t>HOMCEI:NANA.nonPoliceCTX.PRESIDENT.REGAN</a:t>
            </a:r>
            <a:endParaRPr lang="en-US" sz="800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1F0C3EC-6F72-40A3-9D88-F1B33888F817}"/>
              </a:ext>
            </a:extLst>
          </p:cNvPr>
          <p:cNvCxnSpPr>
            <a:stCxn id="21" idx="1"/>
          </p:cNvCxnSpPr>
          <p:nvPr/>
        </p:nvCxnSpPr>
        <p:spPr>
          <a:xfrm>
            <a:off x="3240284" y="2407301"/>
            <a:ext cx="16980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983B036-EE79-4A06-804D-422373B62611}"/>
              </a:ext>
            </a:extLst>
          </p:cNvPr>
          <p:cNvCxnSpPr/>
          <p:nvPr/>
        </p:nvCxnSpPr>
        <p:spPr>
          <a:xfrm>
            <a:off x="1146412" y="2299579"/>
            <a:ext cx="2093872" cy="2258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1F5AEE1-7797-44BD-82D8-D84E0F3DB108}"/>
              </a:ext>
            </a:extLst>
          </p:cNvPr>
          <p:cNvSpPr txBox="1"/>
          <p:nvPr/>
        </p:nvSpPr>
        <p:spPr>
          <a:xfrm>
            <a:off x="3414077" y="196842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62C6527-5489-4718-B113-B34CB3CD8A35}"/>
              </a:ext>
            </a:extLst>
          </p:cNvPr>
          <p:cNvSpPr txBox="1"/>
          <p:nvPr/>
        </p:nvSpPr>
        <p:spPr>
          <a:xfrm>
            <a:off x="821823" y="20140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1985/6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CB4672B4-25AF-4F32-8FDC-C477879AA7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894" y="3589361"/>
            <a:ext cx="398491" cy="55579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1964C79E-78F5-4C44-AF3F-F1B44DA2E8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87" y="4132278"/>
            <a:ext cx="1090827" cy="1734293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FFDE129-5289-4927-830C-F762A8D75560}"/>
              </a:ext>
            </a:extLst>
          </p:cNvPr>
          <p:cNvCxnSpPr/>
          <p:nvPr/>
        </p:nvCxnSpPr>
        <p:spPr>
          <a:xfrm>
            <a:off x="790962" y="3625450"/>
            <a:ext cx="2093872" cy="2258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0CB21BA5-5D42-441A-AAEC-3743FCBF17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47688" y="4311979"/>
            <a:ext cx="876190" cy="885714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A872BF-203A-4C2B-9D1B-F7B3A1078B84}"/>
              </a:ext>
            </a:extLst>
          </p:cNvPr>
          <p:cNvCxnSpPr/>
          <p:nvPr/>
        </p:nvCxnSpPr>
        <p:spPr>
          <a:xfrm>
            <a:off x="3414077" y="4311979"/>
            <a:ext cx="1976789" cy="1334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5EAD2A4C-E694-4DE5-A336-3B63A25408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9" y="2376385"/>
            <a:ext cx="1286588" cy="856166"/>
          </a:xfrm>
          <a:prstGeom prst="rect">
            <a:avLst/>
          </a:prstGeom>
        </p:spPr>
      </p:pic>
      <p:sp>
        <p:nvSpPr>
          <p:cNvPr id="51" name="Isosceles Triangle 50">
            <a:extLst>
              <a:ext uri="{FF2B5EF4-FFF2-40B4-BE49-F238E27FC236}">
                <a16:creationId xmlns:a16="http://schemas.microsoft.com/office/drawing/2014/main" id="{40F70C0A-6163-4AC6-9DDC-E36C22DABB0F}"/>
              </a:ext>
            </a:extLst>
          </p:cNvPr>
          <p:cNvSpPr/>
          <p:nvPr/>
        </p:nvSpPr>
        <p:spPr>
          <a:xfrm>
            <a:off x="4728492" y="4804399"/>
            <a:ext cx="1074698" cy="955344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E562CAF-5FBF-459D-B23E-3C29DF84B00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051" y="5517901"/>
            <a:ext cx="876190" cy="490666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C4095764-04E4-47D9-A5AB-CEDD2E86D9A7}"/>
              </a:ext>
            </a:extLst>
          </p:cNvPr>
          <p:cNvSpPr txBox="1"/>
          <p:nvPr/>
        </p:nvSpPr>
        <p:spPr>
          <a:xfrm>
            <a:off x="2823717" y="3799864"/>
            <a:ext cx="25138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JFK(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jacklin</a:t>
            </a:r>
            <a:r>
              <a:rPr lang="en-US" sz="800" strike="sngStrike" dirty="0"/>
              <a:t> spy, </a:t>
            </a:r>
            <a:r>
              <a:rPr lang="en-US" sz="800" strike="sngStrike" dirty="0" err="1"/>
              <a:t>jana</a:t>
            </a:r>
            <a:r>
              <a:rPr lang="en-US" sz="800" dirty="0"/>
              <a:t>).Call  you Dr. Rice for more pay)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A6C18C3-C046-40C1-8D67-CA3760E98749}"/>
              </a:ext>
            </a:extLst>
          </p:cNvPr>
          <p:cNvCxnSpPr/>
          <p:nvPr/>
        </p:nvCxnSpPr>
        <p:spPr>
          <a:xfrm flipH="1">
            <a:off x="3125337" y="3907586"/>
            <a:ext cx="22655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B374D9B-A5A3-44BB-8087-DEF64E74AAC0}"/>
              </a:ext>
            </a:extLst>
          </p:cNvPr>
          <p:cNvCxnSpPr>
            <a:cxnSpLocks/>
          </p:cNvCxnSpPr>
          <p:nvPr/>
        </p:nvCxnSpPr>
        <p:spPr>
          <a:xfrm>
            <a:off x="7914351" y="4195206"/>
            <a:ext cx="36007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0E173E2-779D-4E90-AF6B-547C5843D991}"/>
              </a:ext>
            </a:extLst>
          </p:cNvPr>
          <p:cNvCxnSpPr>
            <a:cxnSpLocks/>
          </p:cNvCxnSpPr>
          <p:nvPr/>
        </p:nvCxnSpPr>
        <p:spPr>
          <a:xfrm>
            <a:off x="8012160" y="3262614"/>
            <a:ext cx="3545789" cy="56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6191AEB-31D4-40CD-837C-CD4FD76F9E4E}"/>
              </a:ext>
            </a:extLst>
          </p:cNvPr>
          <p:cNvCxnSpPr>
            <a:cxnSpLocks/>
          </p:cNvCxnSpPr>
          <p:nvPr/>
        </p:nvCxnSpPr>
        <p:spPr>
          <a:xfrm flipV="1">
            <a:off x="7075723" y="6071494"/>
            <a:ext cx="4790845" cy="6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AA2FEE29-4E3A-49CF-AA1A-122C7E7641F9}"/>
              </a:ext>
            </a:extLst>
          </p:cNvPr>
          <p:cNvCxnSpPr>
            <a:cxnSpLocks/>
          </p:cNvCxnSpPr>
          <p:nvPr/>
        </p:nvCxnSpPr>
        <p:spPr>
          <a:xfrm flipV="1">
            <a:off x="7090507" y="6466651"/>
            <a:ext cx="4776061" cy="31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79B5C462-AE3B-4973-A9CF-B418605905FC}"/>
              </a:ext>
            </a:extLst>
          </p:cNvPr>
          <p:cNvSpPr/>
          <p:nvPr/>
        </p:nvSpPr>
        <p:spPr>
          <a:xfrm>
            <a:off x="4728492" y="4968933"/>
            <a:ext cx="1074698" cy="955344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C8D70E0-EEDD-4770-9C4B-3D0D1A08613A}"/>
              </a:ext>
            </a:extLst>
          </p:cNvPr>
          <p:cNvSpPr txBox="1"/>
          <p:nvPr/>
        </p:nvSpPr>
        <p:spPr>
          <a:xfrm>
            <a:off x="4892181" y="5451826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!black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E900C43-9880-4463-A1ED-BF1BCCEDF1E5}"/>
              </a:ext>
            </a:extLst>
          </p:cNvPr>
          <p:cNvCxnSpPr/>
          <p:nvPr/>
        </p:nvCxnSpPr>
        <p:spPr>
          <a:xfrm>
            <a:off x="4892181" y="5328996"/>
            <a:ext cx="747320" cy="759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D89E9D00-0545-495F-938F-F12D7AD5BC5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22944" y="3317426"/>
            <a:ext cx="605995" cy="908993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FA59909D-E67B-43D1-80CC-6CA6E62D544F}"/>
              </a:ext>
            </a:extLst>
          </p:cNvPr>
          <p:cNvSpPr/>
          <p:nvPr/>
        </p:nvSpPr>
        <p:spPr>
          <a:xfrm>
            <a:off x="1127025" y="2317845"/>
            <a:ext cx="1440092" cy="36769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B6B83B7-94B6-40D6-B06F-99F694780AB2}"/>
              </a:ext>
            </a:extLst>
          </p:cNvPr>
          <p:cNvSpPr txBox="1"/>
          <p:nvPr/>
        </p:nvSpPr>
        <p:spPr>
          <a:xfrm>
            <a:off x="9140375" y="3688377"/>
            <a:ext cx="714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8356CED-893D-4892-B9FB-68AC43403E47}"/>
              </a:ext>
            </a:extLst>
          </p:cNvPr>
          <p:cNvSpPr txBox="1"/>
          <p:nvPr/>
        </p:nvSpPr>
        <p:spPr>
          <a:xfrm>
            <a:off x="9100274" y="3309532"/>
            <a:ext cx="20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Aviator Jacket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FB4AF1BE-26BD-4912-807A-011E0C864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507" y="3191858"/>
            <a:ext cx="980952" cy="1123810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969116DE-5759-48A5-8FD7-A6BCB5480B17}"/>
              </a:ext>
            </a:extLst>
          </p:cNvPr>
          <p:cNvSpPr/>
          <p:nvPr/>
        </p:nvSpPr>
        <p:spPr>
          <a:xfrm>
            <a:off x="7033680" y="3261764"/>
            <a:ext cx="4858174" cy="8391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0685445-5E27-4AE5-ACE8-1F5DBA236144}"/>
              </a:ext>
            </a:extLst>
          </p:cNvPr>
          <p:cNvSpPr txBox="1"/>
          <p:nvPr/>
        </p:nvSpPr>
        <p:spPr>
          <a:xfrm>
            <a:off x="6943085" y="2948812"/>
            <a:ext cx="5081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 </a:t>
            </a:r>
            <a:r>
              <a:rPr lang="en-US" dirty="0" err="1"/>
              <a:t>Boomarand</a:t>
            </a:r>
            <a:r>
              <a:rPr lang="en-US" dirty="0"/>
              <a:t> </a:t>
            </a:r>
            <a:r>
              <a:rPr lang="en-US" dirty="0" err="1"/>
              <a:t>HOMCE:SUNSTORCK.</a:t>
            </a:r>
            <a:r>
              <a:rPr lang="en-US" sz="800" strike="sngStrike" dirty="0" err="1"/>
              <a:t>linst</a:t>
            </a:r>
            <a:r>
              <a:rPr lang="en-US" sz="800" strike="sngStrike" dirty="0"/>
              <a:t>(kodak aviator </a:t>
            </a:r>
            <a:r>
              <a:rPr lang="en-US" sz="800" strike="sngStrike" dirty="0" err="1"/>
              <a:t>jacek</a:t>
            </a:r>
            <a:r>
              <a:rPr lang="en-US" sz="800" strike="sngStrike" dirty="0"/>
              <a:t>)</a:t>
            </a: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67CE193-8CFA-44A4-BD20-AB40A505A368}"/>
              </a:ext>
            </a:extLst>
          </p:cNvPr>
          <p:cNvCxnSpPr>
            <a:cxnSpLocks/>
          </p:cNvCxnSpPr>
          <p:nvPr/>
        </p:nvCxnSpPr>
        <p:spPr>
          <a:xfrm flipV="1">
            <a:off x="7035490" y="5675370"/>
            <a:ext cx="4811691" cy="11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AF82BC73-F3E4-4969-A036-AC1575EF0C1E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" y="3818165"/>
            <a:ext cx="744801" cy="1143948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6009E68B-5103-44A2-9810-141D326A374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53" y="4274581"/>
            <a:ext cx="455611" cy="455611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DD6F4DF-9611-4954-8C47-742199831E3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52" y="4219237"/>
            <a:ext cx="568854" cy="586872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6FCCB030-C2A9-4D16-8954-1AABD53219B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4250820"/>
            <a:ext cx="530114" cy="530114"/>
          </a:xfrm>
          <a:prstGeom prst="rect">
            <a:avLst/>
          </a:prstGeom>
        </p:spPr>
      </p:pic>
      <p:sp>
        <p:nvSpPr>
          <p:cNvPr id="132" name="TextBox 131">
            <a:extLst>
              <a:ext uri="{FF2B5EF4-FFF2-40B4-BE49-F238E27FC236}">
                <a16:creationId xmlns:a16="http://schemas.microsoft.com/office/drawing/2014/main" id="{CC9DCE62-E075-419B-A26F-28B04309D1AC}"/>
              </a:ext>
            </a:extLst>
          </p:cNvPr>
          <p:cNvSpPr txBox="1"/>
          <p:nvPr/>
        </p:nvSpPr>
        <p:spPr>
          <a:xfrm>
            <a:off x="8603438" y="4328821"/>
            <a:ext cx="20938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x:Smells like Penis</a:t>
            </a:r>
          </a:p>
          <a:p>
            <a:r>
              <a:rPr lang="en-US" sz="800" dirty="0"/>
              <a:t>Mother: How od </a:t>
            </a:r>
            <a:r>
              <a:rPr lang="en-US" sz="800" dirty="0" err="1"/>
              <a:t>yo</a:t>
            </a:r>
            <a:r>
              <a:rPr lang="en-US" sz="800" dirty="0"/>
              <a:t> know how penis smells</a:t>
            </a:r>
            <a:r>
              <a:rPr lang="en-US" dirty="0"/>
              <a:t>?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9ADC1724-5B77-4D25-86D3-50346A8799B8}"/>
              </a:ext>
            </a:extLst>
          </p:cNvPr>
          <p:cNvCxnSpPr>
            <a:cxnSpLocks/>
          </p:cNvCxnSpPr>
          <p:nvPr/>
        </p:nvCxnSpPr>
        <p:spPr>
          <a:xfrm>
            <a:off x="7368003" y="4910242"/>
            <a:ext cx="4564712" cy="22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79C29B9B-342C-471C-8B5E-CDFB08C93706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972" y="4248746"/>
            <a:ext cx="656822" cy="656822"/>
          </a:xfrm>
          <a:prstGeom prst="rect">
            <a:avLst/>
          </a:prstGeom>
        </p:spPr>
      </p:pic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67F44E56-B1F8-4AB8-A8A8-D88683C6FBF3}"/>
              </a:ext>
            </a:extLst>
          </p:cNvPr>
          <p:cNvCxnSpPr/>
          <p:nvPr/>
        </p:nvCxnSpPr>
        <p:spPr>
          <a:xfrm flipV="1">
            <a:off x="7953383" y="4195206"/>
            <a:ext cx="3015792" cy="426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>
            <a:extLst>
              <a:ext uri="{FF2B5EF4-FFF2-40B4-BE49-F238E27FC236}">
                <a16:creationId xmlns:a16="http://schemas.microsoft.com/office/drawing/2014/main" id="{33BBEAC6-46A8-4251-B953-1A4BE4DCE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696" y="4337434"/>
            <a:ext cx="387447" cy="443872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A372E8DB-F000-4921-BA8A-7DF54096AF1A}"/>
              </a:ext>
            </a:extLst>
          </p:cNvPr>
          <p:cNvSpPr/>
          <p:nvPr/>
        </p:nvSpPr>
        <p:spPr>
          <a:xfrm>
            <a:off x="7193552" y="4322633"/>
            <a:ext cx="4858174" cy="4492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9545420-CBDF-41CB-92C9-0F0AFD28C703}"/>
              </a:ext>
            </a:extLst>
          </p:cNvPr>
          <p:cNvCxnSpPr/>
          <p:nvPr/>
        </p:nvCxnSpPr>
        <p:spPr>
          <a:xfrm flipV="1">
            <a:off x="2941851" y="3889756"/>
            <a:ext cx="3059518" cy="533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C153D737-491A-4C81-8BC2-940BC46C44A6}"/>
              </a:ext>
            </a:extLst>
          </p:cNvPr>
          <p:cNvCxnSpPr/>
          <p:nvPr/>
        </p:nvCxnSpPr>
        <p:spPr>
          <a:xfrm flipV="1">
            <a:off x="3080882" y="4287662"/>
            <a:ext cx="2851953" cy="288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8741213E-3B9D-479A-AC24-42F67DB94E56}"/>
              </a:ext>
            </a:extLst>
          </p:cNvPr>
          <p:cNvCxnSpPr/>
          <p:nvPr/>
        </p:nvCxnSpPr>
        <p:spPr>
          <a:xfrm flipV="1">
            <a:off x="3194056" y="4594993"/>
            <a:ext cx="2708356" cy="167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6B334E77-39C5-49D5-A60E-CF6D1F145B54}"/>
              </a:ext>
            </a:extLst>
          </p:cNvPr>
          <p:cNvCxnSpPr/>
          <p:nvPr/>
        </p:nvCxnSpPr>
        <p:spPr>
          <a:xfrm flipV="1">
            <a:off x="1388472" y="2317845"/>
            <a:ext cx="1053589" cy="3328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Picture 156">
            <a:extLst>
              <a:ext uri="{FF2B5EF4-FFF2-40B4-BE49-F238E27FC236}">
                <a16:creationId xmlns:a16="http://schemas.microsoft.com/office/drawing/2014/main" id="{210DE072-EC25-4311-BF32-D7E4AD38945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894" y="2641067"/>
            <a:ext cx="503205" cy="503205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7AA5FD3-4D3A-46BF-A1E0-187A0FCDDE70}"/>
              </a:ext>
            </a:extLst>
          </p:cNvPr>
          <p:cNvCxnSpPr/>
          <p:nvPr/>
        </p:nvCxnSpPr>
        <p:spPr>
          <a:xfrm flipV="1">
            <a:off x="5136072" y="2632247"/>
            <a:ext cx="549564" cy="520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A629DF1D-F98A-4373-BC68-988C7754B691}"/>
              </a:ext>
            </a:extLst>
          </p:cNvPr>
          <p:cNvSpPr txBox="1"/>
          <p:nvPr/>
        </p:nvSpPr>
        <p:spPr>
          <a:xfrm>
            <a:off x="6891600" y="2613802"/>
            <a:ext cx="16152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Age 7(</a:t>
            </a:r>
            <a:r>
              <a:rPr lang="en-US" sz="800" dirty="0" err="1"/>
              <a:t>sieltn</a:t>
            </a:r>
            <a:r>
              <a:rPr lang="en-US" sz="800" dirty="0"/>
              <a:t>) I am glad I am white</a:t>
            </a:r>
          </a:p>
          <a:p>
            <a:r>
              <a:rPr lang="en-US" dirty="0"/>
              <a:t>FORT </a:t>
            </a:r>
            <a:r>
              <a:rPr lang="en-US" dirty="0" err="1"/>
              <a:t>MYERS</a:t>
            </a:r>
            <a:r>
              <a:rPr lang="en-US" sz="800" dirty="0" err="1"/>
              <a:t>.marx</a:t>
            </a:r>
            <a:endParaRPr lang="en-US" sz="800" dirty="0"/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10D3F6FA-8EA2-49E5-8A3B-927BDF5CF7A0}"/>
              </a:ext>
            </a:extLst>
          </p:cNvPr>
          <p:cNvSpPr txBox="1"/>
          <p:nvPr/>
        </p:nvSpPr>
        <p:spPr>
          <a:xfrm>
            <a:off x="6943085" y="2478103"/>
            <a:ext cx="1290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Gorege</a:t>
            </a:r>
            <a:r>
              <a:rPr lang="en-US" sz="800" dirty="0"/>
              <a:t> </a:t>
            </a:r>
            <a:r>
              <a:rPr lang="en-US" sz="800" dirty="0" err="1"/>
              <a:t>Washotn</a:t>
            </a:r>
            <a:r>
              <a:rPr lang="en-US" sz="800" dirty="0"/>
              <a:t> 1</a:t>
            </a:r>
            <a:r>
              <a:rPr lang="en-US" sz="800" baseline="30000" dirty="0"/>
              <a:t>st</a:t>
            </a:r>
            <a:r>
              <a:rPr lang="en-US" sz="800" dirty="0"/>
              <a:t> Grade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3D47575E-BCAF-4ED7-8907-EEED96FE4C1F}"/>
              </a:ext>
            </a:extLst>
          </p:cNvPr>
          <p:cNvSpPr/>
          <p:nvPr/>
        </p:nvSpPr>
        <p:spPr>
          <a:xfrm>
            <a:off x="6981297" y="2532874"/>
            <a:ext cx="4858174" cy="44389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98128C3F-CDBD-46E3-B271-0DBA2EEFD920}"/>
              </a:ext>
            </a:extLst>
          </p:cNvPr>
          <p:cNvCxnSpPr>
            <a:cxnSpLocks/>
            <a:stCxn id="161" idx="1"/>
          </p:cNvCxnSpPr>
          <p:nvPr/>
        </p:nvCxnSpPr>
        <p:spPr>
          <a:xfrm flipH="1">
            <a:off x="5075201" y="2860024"/>
            <a:ext cx="1816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763945CA-C629-483B-BF86-B31BAAF047DC}"/>
              </a:ext>
            </a:extLst>
          </p:cNvPr>
          <p:cNvCxnSpPr/>
          <p:nvPr/>
        </p:nvCxnSpPr>
        <p:spPr>
          <a:xfrm flipV="1">
            <a:off x="3547688" y="5340026"/>
            <a:ext cx="812553" cy="748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B83F5456-1BA5-4FFC-AA59-91D8BF914743}"/>
              </a:ext>
            </a:extLst>
          </p:cNvPr>
          <p:cNvSpPr txBox="1"/>
          <p:nvPr/>
        </p:nvSpPr>
        <p:spPr>
          <a:xfrm>
            <a:off x="8622995" y="2699461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!Lincoln </a:t>
            </a:r>
            <a:r>
              <a:rPr lang="en-US" sz="800" dirty="0" err="1"/>
              <a:t>Setember</a:t>
            </a:r>
            <a:r>
              <a:rPr lang="en-US" sz="800" dirty="0"/>
              <a:t> 16th</a:t>
            </a: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006EFEA9-7971-4B55-B154-3AE796883617}"/>
              </a:ext>
            </a:extLst>
          </p:cNvPr>
          <p:cNvCxnSpPr/>
          <p:nvPr/>
        </p:nvCxnSpPr>
        <p:spPr>
          <a:xfrm flipV="1">
            <a:off x="8344073" y="2679807"/>
            <a:ext cx="806946" cy="283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5590D7D7-EF7B-4CAE-BF92-B0B768152F4C}"/>
              </a:ext>
            </a:extLst>
          </p:cNvPr>
          <p:cNvCxnSpPr/>
          <p:nvPr/>
        </p:nvCxnSpPr>
        <p:spPr>
          <a:xfrm flipV="1">
            <a:off x="75875" y="1927476"/>
            <a:ext cx="12116125" cy="45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174">
            <a:extLst>
              <a:ext uri="{FF2B5EF4-FFF2-40B4-BE49-F238E27FC236}">
                <a16:creationId xmlns:a16="http://schemas.microsoft.com/office/drawing/2014/main" id="{C6AED3F8-2289-47E7-8E4A-3A9DB3635C80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750" y="4881535"/>
            <a:ext cx="817805" cy="595911"/>
          </a:xfrm>
          <a:prstGeom prst="rect">
            <a:avLst/>
          </a:prstGeom>
        </p:spPr>
      </p:pic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EF4A0A4E-4C59-4181-9CC9-2B55E91A2DFB}"/>
              </a:ext>
            </a:extLst>
          </p:cNvPr>
          <p:cNvCxnSpPr>
            <a:cxnSpLocks/>
          </p:cNvCxnSpPr>
          <p:nvPr/>
        </p:nvCxnSpPr>
        <p:spPr>
          <a:xfrm flipV="1">
            <a:off x="10227750" y="4896537"/>
            <a:ext cx="907840" cy="613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>
            <a:extLst>
              <a:ext uri="{FF2B5EF4-FFF2-40B4-BE49-F238E27FC236}">
                <a16:creationId xmlns:a16="http://schemas.microsoft.com/office/drawing/2014/main" id="{C7F3CAEC-D8C3-43B2-8355-26FD25A2D16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858" y="4987198"/>
            <a:ext cx="831611" cy="339344"/>
          </a:xfrm>
          <a:prstGeom prst="rect">
            <a:avLst/>
          </a:prstGeom>
        </p:spPr>
      </p:pic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2DB783E0-9954-476F-B875-1556310FD169}"/>
              </a:ext>
            </a:extLst>
          </p:cNvPr>
          <p:cNvCxnSpPr>
            <a:cxnSpLocks/>
          </p:cNvCxnSpPr>
          <p:nvPr/>
        </p:nvCxnSpPr>
        <p:spPr>
          <a:xfrm flipV="1">
            <a:off x="9930987" y="4937607"/>
            <a:ext cx="2042671" cy="350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angle 181">
            <a:extLst>
              <a:ext uri="{FF2B5EF4-FFF2-40B4-BE49-F238E27FC236}">
                <a16:creationId xmlns:a16="http://schemas.microsoft.com/office/drawing/2014/main" id="{7610FA03-2DC4-45E1-9F67-90BF8065141C}"/>
              </a:ext>
            </a:extLst>
          </p:cNvPr>
          <p:cNvSpPr/>
          <p:nvPr/>
        </p:nvSpPr>
        <p:spPr>
          <a:xfrm>
            <a:off x="9636983" y="4999976"/>
            <a:ext cx="2177311" cy="3507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BA187E66-2CAF-4EC8-AF53-0328A2DF7603}"/>
              </a:ext>
            </a:extLst>
          </p:cNvPr>
          <p:cNvSpPr txBox="1"/>
          <p:nvPr/>
        </p:nvSpPr>
        <p:spPr>
          <a:xfrm>
            <a:off x="7004496" y="5002648"/>
            <a:ext cx="3310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Other: </a:t>
            </a:r>
            <a:r>
              <a:rPr lang="en-US" sz="800" dirty="0" err="1"/>
              <a:t>HOCME:SUNSTORK.SQ.lsint</a:t>
            </a:r>
            <a:r>
              <a:rPr lang="en-US" sz="800" dirty="0"/>
              <a:t>(</a:t>
            </a:r>
            <a:r>
              <a:rPr lang="en-US" sz="800" dirty="0" err="1"/>
              <a:t>kodack</a:t>
            </a:r>
            <a:r>
              <a:rPr lang="en-US" sz="800" dirty="0"/>
              <a:t> </a:t>
            </a:r>
            <a:r>
              <a:rPr lang="en-US" sz="800" dirty="0" err="1"/>
              <a:t>foste</a:t>
            </a:r>
            <a:r>
              <a:rPr lang="en-US" sz="800" dirty="0"/>
              <a:t> </a:t>
            </a:r>
            <a:r>
              <a:rPr lang="en-US" sz="800" dirty="0" err="1"/>
              <a:t>rcity</a:t>
            </a:r>
            <a:r>
              <a:rPr lang="en-US" sz="800" dirty="0"/>
              <a:t> letters </a:t>
            </a:r>
            <a:r>
              <a:rPr lang="en-US" sz="800" dirty="0" err="1"/>
              <a:t>avator</a:t>
            </a:r>
            <a:r>
              <a:rPr lang="en-US" sz="800" dirty="0"/>
              <a:t> jackets)</a:t>
            </a:r>
          </a:p>
          <a:p>
            <a:r>
              <a:rPr lang="en-US" sz="800" dirty="0"/>
              <a:t>2</a:t>
            </a:r>
            <a:r>
              <a:rPr lang="en-US" sz="800" baseline="30000" dirty="0"/>
              <a:t>nd</a:t>
            </a:r>
            <a:r>
              <a:rPr lang="en-US" sz="800" dirty="0"/>
              <a:t> Saturday</a:t>
            </a: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1AFBCD2D-9F32-4E3F-923F-5DE5DF17F85F}"/>
              </a:ext>
            </a:extLst>
          </p:cNvPr>
          <p:cNvCxnSpPr>
            <a:cxnSpLocks/>
          </p:cNvCxnSpPr>
          <p:nvPr/>
        </p:nvCxnSpPr>
        <p:spPr>
          <a:xfrm>
            <a:off x="7282469" y="5471555"/>
            <a:ext cx="4564712" cy="22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4A5AB22-E735-4FB5-A9DA-D1884F7037A8}"/>
              </a:ext>
            </a:extLst>
          </p:cNvPr>
          <p:cNvSpPr/>
          <p:nvPr/>
        </p:nvSpPr>
        <p:spPr>
          <a:xfrm>
            <a:off x="6938498" y="4951617"/>
            <a:ext cx="4858174" cy="4492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F945F41-C770-4769-9028-F2ED4FF89A02}"/>
              </a:ext>
            </a:extLst>
          </p:cNvPr>
          <p:cNvSpPr/>
          <p:nvPr/>
        </p:nvSpPr>
        <p:spPr>
          <a:xfrm>
            <a:off x="2775177" y="3787026"/>
            <a:ext cx="3147199" cy="213328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CE6B3E5E-CAD5-4FF4-89A1-3BC5E63A42E6}"/>
              </a:ext>
            </a:extLst>
          </p:cNvPr>
          <p:cNvSpPr/>
          <p:nvPr/>
        </p:nvSpPr>
        <p:spPr>
          <a:xfrm>
            <a:off x="4938305" y="3429000"/>
            <a:ext cx="1068982" cy="10340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O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B9A6F7B8-D935-440C-B256-C3BEF3C05AD8}"/>
              </a:ext>
            </a:extLst>
          </p:cNvPr>
          <p:cNvSpPr txBox="1"/>
          <p:nvPr/>
        </p:nvSpPr>
        <p:spPr>
          <a:xfrm>
            <a:off x="6114015" y="4160550"/>
            <a:ext cx="3706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Easy</a:t>
            </a:r>
          </a:p>
        </p:txBody>
      </p: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0979DABD-CE0F-48E0-89AF-C0E3D2F4204E}"/>
              </a:ext>
            </a:extLst>
          </p:cNvPr>
          <p:cNvCxnSpPr/>
          <p:nvPr/>
        </p:nvCxnSpPr>
        <p:spPr>
          <a:xfrm>
            <a:off x="4728492" y="3550199"/>
            <a:ext cx="1408413" cy="793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2033FB09-58AC-488C-8110-DC267892B2D5}"/>
              </a:ext>
            </a:extLst>
          </p:cNvPr>
          <p:cNvSpPr/>
          <p:nvPr/>
        </p:nvSpPr>
        <p:spPr>
          <a:xfrm>
            <a:off x="2713013" y="3605028"/>
            <a:ext cx="2267314" cy="6477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E55D7307-720C-4D15-AB45-0AA2E84554C7}"/>
              </a:ext>
            </a:extLst>
          </p:cNvPr>
          <p:cNvCxnSpPr>
            <a:stCxn id="194" idx="1"/>
          </p:cNvCxnSpPr>
          <p:nvPr/>
        </p:nvCxnSpPr>
        <p:spPr>
          <a:xfrm>
            <a:off x="2713013" y="3928884"/>
            <a:ext cx="2406173" cy="18313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Box 196">
            <a:extLst>
              <a:ext uri="{FF2B5EF4-FFF2-40B4-BE49-F238E27FC236}">
                <a16:creationId xmlns:a16="http://schemas.microsoft.com/office/drawing/2014/main" id="{D1D3D080-3A8D-4DEA-AC07-B75F57AD0AE6}"/>
              </a:ext>
            </a:extLst>
          </p:cNvPr>
          <p:cNvSpPr txBox="1"/>
          <p:nvPr/>
        </p:nvSpPr>
        <p:spPr>
          <a:xfrm>
            <a:off x="2706015" y="3431752"/>
            <a:ext cx="1311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Gorbachev: “</a:t>
            </a:r>
            <a:r>
              <a:rPr lang="en-US" sz="800" strike="sngStrike" dirty="0" err="1"/>
              <a:t>jenny.!forest</a:t>
            </a:r>
            <a:r>
              <a:rPr lang="en-US" sz="800" strike="sngStrike" dirty="0"/>
              <a:t>”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2245584-7DB8-4E9C-B6FE-01E8BF41E867}"/>
              </a:ext>
            </a:extLst>
          </p:cNvPr>
          <p:cNvSpPr/>
          <p:nvPr/>
        </p:nvSpPr>
        <p:spPr>
          <a:xfrm>
            <a:off x="3281056" y="3328890"/>
            <a:ext cx="557748" cy="26549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03EBD0B6-CB53-42D0-B081-802437363E5F}"/>
              </a:ext>
            </a:extLst>
          </p:cNvPr>
          <p:cNvSpPr/>
          <p:nvPr/>
        </p:nvSpPr>
        <p:spPr>
          <a:xfrm>
            <a:off x="4135345" y="3428965"/>
            <a:ext cx="142393" cy="123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732F6C10-C521-4270-ADCF-D93ACF175FDC}"/>
              </a:ext>
            </a:extLst>
          </p:cNvPr>
          <p:cNvSpPr/>
          <p:nvPr/>
        </p:nvSpPr>
        <p:spPr>
          <a:xfrm>
            <a:off x="4137618" y="3567717"/>
            <a:ext cx="142393" cy="1234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AA2D4DF9-E2BD-40C3-AE71-3A3F17B048CA}"/>
              </a:ext>
            </a:extLst>
          </p:cNvPr>
          <p:cNvSpPr/>
          <p:nvPr/>
        </p:nvSpPr>
        <p:spPr>
          <a:xfrm>
            <a:off x="4150173" y="3428965"/>
            <a:ext cx="201564" cy="4571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D0F5B138-5737-409C-BFCB-2447A46F011C}"/>
              </a:ext>
            </a:extLst>
          </p:cNvPr>
          <p:cNvCxnSpPr>
            <a:endCxn id="201" idx="0"/>
          </p:cNvCxnSpPr>
          <p:nvPr/>
        </p:nvCxnSpPr>
        <p:spPr>
          <a:xfrm flipH="1" flipV="1">
            <a:off x="4250955" y="3428965"/>
            <a:ext cx="172923" cy="358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6B4488C4-5CFF-4FCA-ABF7-04E72B5AA049}"/>
              </a:ext>
            </a:extLst>
          </p:cNvPr>
          <p:cNvCxnSpPr/>
          <p:nvPr/>
        </p:nvCxnSpPr>
        <p:spPr>
          <a:xfrm flipV="1">
            <a:off x="1883391" y="3605028"/>
            <a:ext cx="2251954" cy="1363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" name="TextBox 205">
            <a:extLst>
              <a:ext uri="{FF2B5EF4-FFF2-40B4-BE49-F238E27FC236}">
                <a16:creationId xmlns:a16="http://schemas.microsoft.com/office/drawing/2014/main" id="{7CCFA87C-15B7-4155-9B7F-F0FB3ABD1D2D}"/>
              </a:ext>
            </a:extLst>
          </p:cNvPr>
          <p:cNvSpPr txBox="1"/>
          <p:nvPr/>
        </p:nvSpPr>
        <p:spPr>
          <a:xfrm>
            <a:off x="2467639" y="3316668"/>
            <a:ext cx="2691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SALES: </a:t>
            </a:r>
            <a:r>
              <a:rPr lang="en-US" sz="800" dirty="0" err="1"/>
              <a:t>G.GOD.</a:t>
            </a:r>
            <a:r>
              <a:rPr lang="en-US" sz="800" strike="sngStrike" dirty="0" err="1"/>
              <a:t>ibm.breed</a:t>
            </a:r>
            <a:r>
              <a:rPr lang="en-US" sz="800" dirty="0" err="1"/>
              <a:t>♥HOCI:DOGE:HOOVER</a:t>
            </a:r>
            <a:r>
              <a:rPr lang="en-US" sz="800" dirty="0"/>
              <a:t>   !♥LACE</a:t>
            </a:r>
          </a:p>
          <a:p>
            <a:r>
              <a:rPr lang="en-US" sz="800" dirty="0"/>
              <a:t>Phil(</a:t>
            </a:r>
            <a:r>
              <a:rPr lang="en-US" sz="800" dirty="0" err="1"/>
              <a:t>kim</a:t>
            </a:r>
            <a:r>
              <a:rPr lang="en-US" sz="800" strike="sngStrike" dirty="0"/>
              <a:t>) fix-a-truck</a:t>
            </a:r>
          </a:p>
        </p:txBody>
      </p: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87DDC029-DDBC-4D99-9DBC-3EC3CE97FCA3}"/>
              </a:ext>
            </a:extLst>
          </p:cNvPr>
          <p:cNvCxnSpPr/>
          <p:nvPr/>
        </p:nvCxnSpPr>
        <p:spPr>
          <a:xfrm flipV="1">
            <a:off x="2941851" y="3262323"/>
            <a:ext cx="2990984" cy="52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Rectangle 208">
            <a:extLst>
              <a:ext uri="{FF2B5EF4-FFF2-40B4-BE49-F238E27FC236}">
                <a16:creationId xmlns:a16="http://schemas.microsoft.com/office/drawing/2014/main" id="{C82525BC-8DF1-4942-A95D-914273FC710F}"/>
              </a:ext>
            </a:extLst>
          </p:cNvPr>
          <p:cNvSpPr/>
          <p:nvPr/>
        </p:nvSpPr>
        <p:spPr>
          <a:xfrm>
            <a:off x="5119186" y="2650355"/>
            <a:ext cx="467398" cy="44389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5" name="Picture 214">
            <a:extLst>
              <a:ext uri="{FF2B5EF4-FFF2-40B4-BE49-F238E27FC236}">
                <a16:creationId xmlns:a16="http://schemas.microsoft.com/office/drawing/2014/main" id="{8EAF3327-66B1-4BD0-8FA2-60C6BA79A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913" y="3645320"/>
            <a:ext cx="387447" cy="443872"/>
          </a:xfrm>
          <a:prstGeom prst="rect">
            <a:avLst/>
          </a:prstGeom>
        </p:spPr>
      </p:pic>
      <p:pic>
        <p:nvPicPr>
          <p:cNvPr id="216" name="Picture 215">
            <a:extLst>
              <a:ext uri="{FF2B5EF4-FFF2-40B4-BE49-F238E27FC236}">
                <a16:creationId xmlns:a16="http://schemas.microsoft.com/office/drawing/2014/main" id="{AC773073-CB4A-482E-834C-659F681E2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228" y="2658014"/>
            <a:ext cx="387447" cy="443872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A0F1EBBF-3846-40C6-8F0C-D17C05FDC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65" y="4963657"/>
            <a:ext cx="387447" cy="443872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1CCEBA62-171A-4338-9BF3-45F4736A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724" y="6237765"/>
            <a:ext cx="387447" cy="443872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89E0E631-B5C6-4A81-91B7-026033BA97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34366" y="1584826"/>
            <a:ext cx="605995" cy="908993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1CCBE5A7-756B-4D1D-A07D-83465B819534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356" y="2021650"/>
            <a:ext cx="455611" cy="455611"/>
          </a:xfrm>
          <a:prstGeom prst="rect">
            <a:avLst/>
          </a:prstGeom>
        </p:spPr>
      </p:pic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471BEE17-F55A-4772-971C-49B0AAE19BA6}"/>
              </a:ext>
            </a:extLst>
          </p:cNvPr>
          <p:cNvCxnSpPr>
            <a:cxnSpLocks/>
          </p:cNvCxnSpPr>
          <p:nvPr/>
        </p:nvCxnSpPr>
        <p:spPr>
          <a:xfrm>
            <a:off x="8233823" y="2084135"/>
            <a:ext cx="718121" cy="2154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TextBox 224">
            <a:extLst>
              <a:ext uri="{FF2B5EF4-FFF2-40B4-BE49-F238E27FC236}">
                <a16:creationId xmlns:a16="http://schemas.microsoft.com/office/drawing/2014/main" id="{0383B252-5796-4632-9BF9-C84428ACA663}"/>
              </a:ext>
            </a:extLst>
          </p:cNvPr>
          <p:cNvSpPr txBox="1"/>
          <p:nvPr/>
        </p:nvSpPr>
        <p:spPr>
          <a:xfrm>
            <a:off x="204610" y="6437878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6:28PM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0385F125-B77E-4165-9A46-645D5310937E}"/>
              </a:ext>
            </a:extLst>
          </p:cNvPr>
          <p:cNvSpPr/>
          <p:nvPr/>
        </p:nvSpPr>
        <p:spPr>
          <a:xfrm>
            <a:off x="6290627" y="2664528"/>
            <a:ext cx="5805511" cy="41096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9" name="Picture 228">
            <a:extLst>
              <a:ext uri="{FF2B5EF4-FFF2-40B4-BE49-F238E27FC236}">
                <a16:creationId xmlns:a16="http://schemas.microsoft.com/office/drawing/2014/main" id="{5F6D14E1-3C6B-4524-B991-33A45242E7E1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919" y="1981019"/>
            <a:ext cx="405915" cy="468065"/>
          </a:xfrm>
          <a:prstGeom prst="rect">
            <a:avLst/>
          </a:prstGeom>
        </p:spPr>
      </p:pic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A3D22C74-7F2A-4F29-8299-12CDC7BB8BAC}"/>
              </a:ext>
            </a:extLst>
          </p:cNvPr>
          <p:cNvCxnSpPr>
            <a:cxnSpLocks/>
          </p:cNvCxnSpPr>
          <p:nvPr/>
        </p:nvCxnSpPr>
        <p:spPr>
          <a:xfrm>
            <a:off x="8853674" y="2026422"/>
            <a:ext cx="718121" cy="2154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8" name="Picture 237">
            <a:extLst>
              <a:ext uri="{FF2B5EF4-FFF2-40B4-BE49-F238E27FC236}">
                <a16:creationId xmlns:a16="http://schemas.microsoft.com/office/drawing/2014/main" id="{F531477B-4683-4C20-8CFA-628098651AAE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36862" y="1966776"/>
            <a:ext cx="338207" cy="422338"/>
          </a:xfrm>
          <a:prstGeom prst="rect">
            <a:avLst/>
          </a:prstGeom>
        </p:spPr>
      </p:pic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C715B300-57F4-497B-9037-946D034FBFA9}"/>
              </a:ext>
            </a:extLst>
          </p:cNvPr>
          <p:cNvCxnSpPr/>
          <p:nvPr/>
        </p:nvCxnSpPr>
        <p:spPr>
          <a:xfrm flipV="1">
            <a:off x="10315018" y="5708357"/>
            <a:ext cx="1709394" cy="294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3C1923B6-7590-4D84-A541-EDEF9221348C}"/>
              </a:ext>
            </a:extLst>
          </p:cNvPr>
          <p:cNvCxnSpPr/>
          <p:nvPr/>
        </p:nvCxnSpPr>
        <p:spPr>
          <a:xfrm>
            <a:off x="9650359" y="2084135"/>
            <a:ext cx="917547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Rectangle 246">
            <a:extLst>
              <a:ext uri="{FF2B5EF4-FFF2-40B4-BE49-F238E27FC236}">
                <a16:creationId xmlns:a16="http://schemas.microsoft.com/office/drawing/2014/main" id="{149D3F2F-7003-4D0E-B4BA-9515B167D3EA}"/>
              </a:ext>
            </a:extLst>
          </p:cNvPr>
          <p:cNvSpPr/>
          <p:nvPr/>
        </p:nvSpPr>
        <p:spPr>
          <a:xfrm>
            <a:off x="10591728" y="2009148"/>
            <a:ext cx="1225213" cy="36657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FBI:WMD:BROWN</a:t>
            </a:r>
          </a:p>
        </p:txBody>
      </p: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0C529600-0EEA-4BEC-B400-951A376363FC}"/>
              </a:ext>
            </a:extLst>
          </p:cNvPr>
          <p:cNvCxnSpPr/>
          <p:nvPr/>
        </p:nvCxnSpPr>
        <p:spPr>
          <a:xfrm flipH="1">
            <a:off x="8425941" y="2320109"/>
            <a:ext cx="2402917" cy="3462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0" name="Picture 249">
            <a:extLst>
              <a:ext uri="{FF2B5EF4-FFF2-40B4-BE49-F238E27FC236}">
                <a16:creationId xmlns:a16="http://schemas.microsoft.com/office/drawing/2014/main" id="{123F55EA-6229-4446-B3B4-9273F02E7C0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420631" y="5654668"/>
            <a:ext cx="312140" cy="380658"/>
          </a:xfrm>
          <a:prstGeom prst="rect">
            <a:avLst/>
          </a:prstGeom>
        </p:spPr>
      </p:pic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A6D9B3FE-6A4C-4F62-817A-BAD034676BFF}"/>
              </a:ext>
            </a:extLst>
          </p:cNvPr>
          <p:cNvCxnSpPr/>
          <p:nvPr/>
        </p:nvCxnSpPr>
        <p:spPr>
          <a:xfrm flipV="1">
            <a:off x="8340028" y="5580601"/>
            <a:ext cx="552619" cy="555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TextBox 252">
            <a:extLst>
              <a:ext uri="{FF2B5EF4-FFF2-40B4-BE49-F238E27FC236}">
                <a16:creationId xmlns:a16="http://schemas.microsoft.com/office/drawing/2014/main" id="{57A3DEEF-B168-4CD8-A73D-2CCEC5B8A070}"/>
              </a:ext>
            </a:extLst>
          </p:cNvPr>
          <p:cNvSpPr txBox="1"/>
          <p:nvPr/>
        </p:nvSpPr>
        <p:spPr>
          <a:xfrm rot="18537617">
            <a:off x="8423626" y="3625572"/>
            <a:ext cx="26817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EXPORT: </a:t>
            </a:r>
            <a:r>
              <a:rPr lang="en-US" strike="sngStrike" dirty="0"/>
              <a:t>sport coat brown </a:t>
            </a:r>
          </a:p>
          <a:p>
            <a:r>
              <a:rPr lang="en-US" dirty="0"/>
              <a:t>IMPORT: </a:t>
            </a:r>
            <a:r>
              <a:rPr lang="en-US" strike="sngStrike" dirty="0"/>
              <a:t>coat sport brown</a:t>
            </a:r>
          </a:p>
          <a:p>
            <a:r>
              <a:rPr lang="en-US" dirty="0"/>
              <a:t>!CHECKPIN CHARLIE</a:t>
            </a:r>
          </a:p>
        </p:txBody>
      </p:sp>
      <p:cxnSp>
        <p:nvCxnSpPr>
          <p:cNvPr id="255" name="Straight Arrow Connector 254">
            <a:extLst>
              <a:ext uri="{FF2B5EF4-FFF2-40B4-BE49-F238E27FC236}">
                <a16:creationId xmlns:a16="http://schemas.microsoft.com/office/drawing/2014/main" id="{0BA7B7A8-551F-432F-B3A0-EA597F93C6AD}"/>
              </a:ext>
            </a:extLst>
          </p:cNvPr>
          <p:cNvCxnSpPr/>
          <p:nvPr/>
        </p:nvCxnSpPr>
        <p:spPr>
          <a:xfrm flipV="1">
            <a:off x="9006541" y="2491030"/>
            <a:ext cx="1938120" cy="2717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>
            <a:extLst>
              <a:ext uri="{FF2B5EF4-FFF2-40B4-BE49-F238E27FC236}">
                <a16:creationId xmlns:a16="http://schemas.microsoft.com/office/drawing/2014/main" id="{D05E36F4-3F1F-494E-93C5-3198DE2D4852}"/>
              </a:ext>
            </a:extLst>
          </p:cNvPr>
          <p:cNvSpPr txBox="1"/>
          <p:nvPr/>
        </p:nvSpPr>
        <p:spPr>
          <a:xfrm>
            <a:off x="10518919" y="1940471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pic>
        <p:nvPicPr>
          <p:cNvPr id="260" name="Picture 259">
            <a:extLst>
              <a:ext uri="{FF2B5EF4-FFF2-40B4-BE49-F238E27FC236}">
                <a16:creationId xmlns:a16="http://schemas.microsoft.com/office/drawing/2014/main" id="{50C63830-ABA4-4A38-88C0-B95B9B368FA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816" y="6178810"/>
            <a:ext cx="274517" cy="259068"/>
          </a:xfrm>
          <a:prstGeom prst="rect">
            <a:avLst/>
          </a:prstGeom>
        </p:spPr>
      </p:pic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25EA8025-A19D-4F23-A71B-AE4235E23395}"/>
              </a:ext>
            </a:extLst>
          </p:cNvPr>
          <p:cNvCxnSpPr/>
          <p:nvPr/>
        </p:nvCxnSpPr>
        <p:spPr>
          <a:xfrm>
            <a:off x="7428484" y="6208006"/>
            <a:ext cx="754413" cy="1295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BA2C7926-501E-4822-9A13-7E87298B8320}"/>
              </a:ext>
            </a:extLst>
          </p:cNvPr>
          <p:cNvCxnSpPr/>
          <p:nvPr/>
        </p:nvCxnSpPr>
        <p:spPr>
          <a:xfrm>
            <a:off x="7428484" y="6651481"/>
            <a:ext cx="4086602" cy="30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4D0F4154-8A89-4001-94B3-5D68F68C93CF}"/>
              </a:ext>
            </a:extLst>
          </p:cNvPr>
          <p:cNvCxnSpPr/>
          <p:nvPr/>
        </p:nvCxnSpPr>
        <p:spPr>
          <a:xfrm>
            <a:off x="3516692" y="2417935"/>
            <a:ext cx="1670090" cy="675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802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BDEE6-DDCC-4B06-B542-FACA83295A5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9E7F5-D68F-423B-BF60-6A6F3E3BD7F3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39743F-0620-4015-B77E-887E6A3FA6C9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8E779AB8-A9EB-41F5-BD6B-8D26B273B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766" y="3043137"/>
            <a:ext cx="1495238" cy="990476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67CE193-8CFA-44A4-BD20-AB40A505A368}"/>
              </a:ext>
            </a:extLst>
          </p:cNvPr>
          <p:cNvCxnSpPr/>
          <p:nvPr/>
        </p:nvCxnSpPr>
        <p:spPr>
          <a:xfrm flipV="1">
            <a:off x="1569492" y="3195614"/>
            <a:ext cx="2583976" cy="837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>
            <a:extLst>
              <a:ext uri="{FF2B5EF4-FFF2-40B4-BE49-F238E27FC236}">
                <a16:creationId xmlns:a16="http://schemas.microsoft.com/office/drawing/2014/main" id="{AF82BC73-F3E4-4969-A036-AC1575EF0C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532" y="2947164"/>
            <a:ext cx="744801" cy="114394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4AF590-51F1-454E-A093-D27EF1D1EA7D}"/>
              </a:ext>
            </a:extLst>
          </p:cNvPr>
          <p:cNvSpPr/>
          <p:nvPr/>
        </p:nvSpPr>
        <p:spPr>
          <a:xfrm>
            <a:off x="3559023" y="2577832"/>
            <a:ext cx="253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tube sock and </a:t>
            </a:r>
            <a:r>
              <a:rPr lang="en-US" strike="sngStrike" dirty="0" err="1"/>
              <a:t>tenns</a:t>
            </a:r>
            <a:r>
              <a:rPr lang="en-US" strike="sngStrike" dirty="0"/>
              <a:t> sock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547583-38F9-4B90-B412-CAC7673BA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438" y="3043138"/>
            <a:ext cx="1693850" cy="1051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777B3-3B7E-43D0-936B-1EFD5EDD1FBE}"/>
              </a:ext>
            </a:extLst>
          </p:cNvPr>
          <p:cNvSpPr txBox="1"/>
          <p:nvPr/>
        </p:nvSpPr>
        <p:spPr>
          <a:xfrm>
            <a:off x="233919" y="6387152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5:43PM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0C37F6-6A17-487A-927D-95DA29E50F40}"/>
              </a:ext>
            </a:extLst>
          </p:cNvPr>
          <p:cNvCxnSpPr/>
          <p:nvPr/>
        </p:nvCxnSpPr>
        <p:spPr>
          <a:xfrm flipH="1" flipV="1">
            <a:off x="4585648" y="3429000"/>
            <a:ext cx="982640" cy="1839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667FB2-543F-4E07-A940-83C0F35EF1C6}"/>
              </a:ext>
            </a:extLst>
          </p:cNvPr>
          <p:cNvCxnSpPr>
            <a:cxnSpLocks/>
          </p:cNvCxnSpPr>
          <p:nvPr/>
        </p:nvCxnSpPr>
        <p:spPr>
          <a:xfrm flipV="1">
            <a:off x="5718412" y="3862316"/>
            <a:ext cx="0" cy="90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88EF4DF5-3D2C-4EB8-95B8-FF4549E04AD5}"/>
              </a:ext>
            </a:extLst>
          </p:cNvPr>
          <p:cNvSpPr/>
          <p:nvPr/>
        </p:nvSpPr>
        <p:spPr>
          <a:xfrm>
            <a:off x="3788253" y="2966679"/>
            <a:ext cx="1930157" cy="114394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E6CADE9-B28D-4851-9882-CFE9F1128262}"/>
              </a:ext>
            </a:extLst>
          </p:cNvPr>
          <p:cNvSpPr/>
          <p:nvPr/>
        </p:nvSpPr>
        <p:spPr>
          <a:xfrm>
            <a:off x="1944279" y="2939878"/>
            <a:ext cx="1593725" cy="114394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B157B14-2DD6-4A55-8ADD-844469E74FAA}"/>
              </a:ext>
            </a:extLst>
          </p:cNvPr>
          <p:cNvCxnSpPr/>
          <p:nvPr/>
        </p:nvCxnSpPr>
        <p:spPr>
          <a:xfrm flipH="1">
            <a:off x="4585648" y="2292824"/>
            <a:ext cx="736979" cy="1245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3C2411A-A412-4D82-B23A-59468EC4A368}"/>
              </a:ext>
            </a:extLst>
          </p:cNvPr>
          <p:cNvSpPr txBox="1"/>
          <p:nvPr/>
        </p:nvSpPr>
        <p:spPr>
          <a:xfrm>
            <a:off x="5322627" y="1924334"/>
            <a:ext cx="38288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ATOMBOMB(Sap </a:t>
            </a:r>
            <a:r>
              <a:rPr lang="en-US" dirty="0" err="1"/>
              <a:t>lgheoh</a:t>
            </a:r>
            <a:r>
              <a:rPr lang="en-US" dirty="0"/>
              <a:t>(</a:t>
            </a:r>
            <a:r>
              <a:rPr lang="en-US" dirty="0" err="1"/>
              <a:t>linder</a:t>
            </a:r>
            <a:r>
              <a:rPr lang="en-US" dirty="0"/>
              <a:t>,!HAHN)</a:t>
            </a:r>
          </a:p>
          <a:p>
            <a:r>
              <a:rPr lang="en-US" sz="800" strike="sngStrike" dirty="0"/>
              <a:t>Backward </a:t>
            </a:r>
            <a:r>
              <a:rPr lang="en-US" sz="800" strike="sngStrike" dirty="0" err="1"/>
              <a:t>socker</a:t>
            </a:r>
            <a:r>
              <a:rPr lang="en-US" sz="800" strike="sngStrike" dirty="0"/>
              <a:t> kick into goal, lobbing, </a:t>
            </a:r>
            <a:r>
              <a:rPr lang="en-US" sz="800" strike="sngStrike" dirty="0" err="1"/>
              <a:t>Stfacne</a:t>
            </a:r>
            <a:r>
              <a:rPr lang="en-US" sz="800" strike="sngStrike" dirty="0"/>
              <a:t>(700DM,/m) </a:t>
            </a:r>
            <a:r>
              <a:rPr lang="en-US" sz="800" strike="sngStrike" dirty="0" err="1"/>
              <a:t>Antomy</a:t>
            </a:r>
            <a:r>
              <a:rPr lang="en-US" sz="800" strike="sngStrike" dirty="0"/>
              <a:t>)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D8960B-19C2-49B5-960E-B42E2DCF69DB}"/>
              </a:ext>
            </a:extLst>
          </p:cNvPr>
          <p:cNvCxnSpPr/>
          <p:nvPr/>
        </p:nvCxnSpPr>
        <p:spPr>
          <a:xfrm>
            <a:off x="6550925" y="2130173"/>
            <a:ext cx="24293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6AE07691-F8AB-447A-ACEC-641173AC3F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005" y="4549668"/>
            <a:ext cx="1348276" cy="8972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92007D-B4DE-4973-8C55-F287D75257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49" y="4525073"/>
            <a:ext cx="1690010" cy="94640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579D5A0-8D27-48AC-B939-FFED1561F7BA}"/>
              </a:ext>
            </a:extLst>
          </p:cNvPr>
          <p:cNvSpPr txBox="1"/>
          <p:nvPr/>
        </p:nvSpPr>
        <p:spPr>
          <a:xfrm>
            <a:off x="3807901" y="4164259"/>
            <a:ext cx="190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Rita.Mr</a:t>
            </a:r>
            <a:r>
              <a:rPr lang="en-US" dirty="0"/>
              <a:t>. Wright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47859E9-BB9B-49EE-B86E-44727A1ADDA1}"/>
              </a:ext>
            </a:extLst>
          </p:cNvPr>
          <p:cNvCxnSpPr/>
          <p:nvPr/>
        </p:nvCxnSpPr>
        <p:spPr>
          <a:xfrm>
            <a:off x="7347924" y="4410169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8B461F-54DD-4D69-89D9-A05A0FC29526}"/>
              </a:ext>
            </a:extLst>
          </p:cNvPr>
          <p:cNvCxnSpPr/>
          <p:nvPr/>
        </p:nvCxnSpPr>
        <p:spPr>
          <a:xfrm flipH="1">
            <a:off x="4277178" y="4533591"/>
            <a:ext cx="609599" cy="790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6F171DD-3C9E-4505-AE9E-EC459C4DB34F}"/>
              </a:ext>
            </a:extLst>
          </p:cNvPr>
          <p:cNvCxnSpPr>
            <a:cxnSpLocks/>
          </p:cNvCxnSpPr>
          <p:nvPr/>
        </p:nvCxnSpPr>
        <p:spPr>
          <a:xfrm flipH="1">
            <a:off x="4655084" y="4904290"/>
            <a:ext cx="1716849" cy="420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781591A8-A365-4237-AA12-FE780E8CFE18}"/>
              </a:ext>
            </a:extLst>
          </p:cNvPr>
          <p:cNvSpPr txBox="1"/>
          <p:nvPr/>
        </p:nvSpPr>
        <p:spPr>
          <a:xfrm>
            <a:off x="2389839" y="5054046"/>
            <a:ext cx="1430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MAINSTREET(</a:t>
            </a:r>
            <a:r>
              <a:rPr lang="en-US" sz="800" dirty="0" err="1"/>
              <a:t>Gheohh</a:t>
            </a:r>
            <a:r>
              <a:rPr lang="en-US" sz="800" dirty="0"/>
              <a:t>(</a:t>
            </a:r>
            <a:r>
              <a:rPr lang="en-US" sz="800" dirty="0" err="1"/>
              <a:t>homicide:factory:worewife</a:t>
            </a:r>
            <a:r>
              <a:rPr lang="en-US" sz="800" dirty="0"/>
              <a:t>)</a:t>
            </a:r>
            <a:r>
              <a:rPr lang="en-US" sz="800" strike="sngStrike" dirty="0"/>
              <a:t>/goodyear</a:t>
            </a:r>
            <a:r>
              <a:rPr lang="en-US" sz="800" dirty="0"/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A72C8A-4472-459D-B00B-C880E2F78C80}"/>
              </a:ext>
            </a:extLst>
          </p:cNvPr>
          <p:cNvSpPr txBox="1"/>
          <p:nvPr/>
        </p:nvSpPr>
        <p:spPr>
          <a:xfrm>
            <a:off x="1944279" y="4179382"/>
            <a:ext cx="2097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MLK(!DREAMTEAM)</a:t>
            </a:r>
          </a:p>
          <a:p>
            <a:r>
              <a:rPr lang="en-US" sz="1000" dirty="0"/>
              <a:t> GERMAN VOLLYBALL CHAMPTION</a:t>
            </a:r>
          </a:p>
          <a:p>
            <a:r>
              <a:rPr lang="en-US" sz="1000" dirty="0"/>
              <a:t>NORWAY HANDBALL NATOAN TEAM</a:t>
            </a:r>
          </a:p>
          <a:p>
            <a:r>
              <a:rPr lang="en-US" sz="1000" dirty="0"/>
              <a:t>GERMAN KICKBOXXIN CHAMPION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E5E231-6A14-4443-B775-9B0E567BAB0D}"/>
              </a:ext>
            </a:extLst>
          </p:cNvPr>
          <p:cNvCxnSpPr/>
          <p:nvPr/>
        </p:nvCxnSpPr>
        <p:spPr>
          <a:xfrm flipH="1">
            <a:off x="3788253" y="4525073"/>
            <a:ext cx="365215" cy="485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DEBD1AC0-E9BF-4265-9B44-3324ECD6934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607" y="5042071"/>
            <a:ext cx="360144" cy="26976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D0DB5E4-7A8C-4CEB-A9D4-062CBDF4B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" y="4410169"/>
            <a:ext cx="744801" cy="11439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89B9B9C1-2DBD-4781-9E52-72CAF0D1BF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6" y="4438405"/>
            <a:ext cx="748916" cy="1143948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8FF7DA6-D432-499B-BF92-A116952FAC69}"/>
              </a:ext>
            </a:extLst>
          </p:cNvPr>
          <p:cNvCxnSpPr>
            <a:stCxn id="83" idx="3"/>
          </p:cNvCxnSpPr>
          <p:nvPr/>
        </p:nvCxnSpPr>
        <p:spPr>
          <a:xfrm>
            <a:off x="1683531" y="4982143"/>
            <a:ext cx="1106854" cy="46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22FA12DC-3ADE-40B0-A9A5-AF5D9B254760}"/>
              </a:ext>
            </a:extLst>
          </p:cNvPr>
          <p:cNvSpPr/>
          <p:nvPr/>
        </p:nvSpPr>
        <p:spPr>
          <a:xfrm>
            <a:off x="1823733" y="4206183"/>
            <a:ext cx="6326937" cy="12300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973EBDA-E286-4322-84D0-21540CECE4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70" y="4314613"/>
            <a:ext cx="1516851" cy="11216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04CB2B0-EC7E-4AD0-AD13-E22029283A44}"/>
              </a:ext>
            </a:extLst>
          </p:cNvPr>
          <p:cNvSpPr txBox="1"/>
          <p:nvPr/>
        </p:nvSpPr>
        <p:spPr>
          <a:xfrm>
            <a:off x="8250041" y="4040414"/>
            <a:ext cx="1862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MLK.PX.DUMP♥LACE.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62169A4-86AC-4722-8ACB-4BB15981CE86}"/>
              </a:ext>
            </a:extLst>
          </p:cNvPr>
          <p:cNvSpPr/>
          <p:nvPr/>
        </p:nvSpPr>
        <p:spPr>
          <a:xfrm>
            <a:off x="8242660" y="4033613"/>
            <a:ext cx="1991309" cy="13878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3F773C0-F900-469D-95E4-366257967708}"/>
              </a:ext>
            </a:extLst>
          </p:cNvPr>
          <p:cNvCxnSpPr/>
          <p:nvPr/>
        </p:nvCxnSpPr>
        <p:spPr>
          <a:xfrm flipV="1">
            <a:off x="233919" y="4136772"/>
            <a:ext cx="11625985" cy="26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8F871041-62E8-4F5F-B177-58F187A098E0}"/>
              </a:ext>
            </a:extLst>
          </p:cNvPr>
          <p:cNvCxnSpPr>
            <a:cxnSpLocks/>
          </p:cNvCxnSpPr>
          <p:nvPr/>
        </p:nvCxnSpPr>
        <p:spPr>
          <a:xfrm flipH="1" flipV="1">
            <a:off x="1736606" y="1411116"/>
            <a:ext cx="8752" cy="473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C6D5FC23-58CE-4BB7-8DD0-00C462407CBB}"/>
              </a:ext>
            </a:extLst>
          </p:cNvPr>
          <p:cNvCxnSpPr>
            <a:cxnSpLocks/>
          </p:cNvCxnSpPr>
          <p:nvPr/>
        </p:nvCxnSpPr>
        <p:spPr>
          <a:xfrm flipH="1" flipV="1">
            <a:off x="893208" y="1400209"/>
            <a:ext cx="8752" cy="4730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>
            <a:extLst>
              <a:ext uri="{FF2B5EF4-FFF2-40B4-BE49-F238E27FC236}">
                <a16:creationId xmlns:a16="http://schemas.microsoft.com/office/drawing/2014/main" id="{1A60E049-43C5-424F-9EB1-F65068E0A5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3747" y="5632200"/>
            <a:ext cx="1371429" cy="78095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C376827-FEA9-4A80-A5F5-9CB49F901B6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34" y="5638735"/>
            <a:ext cx="560715" cy="78500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3C9FC8C-2D2A-492C-A021-C561B1B685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87923" y="6032438"/>
            <a:ext cx="560715" cy="420536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7ACF222-9215-4F05-A234-C3CC72DFF06F}"/>
              </a:ext>
            </a:extLst>
          </p:cNvPr>
          <p:cNvCxnSpPr>
            <a:cxnSpLocks/>
          </p:cNvCxnSpPr>
          <p:nvPr/>
        </p:nvCxnSpPr>
        <p:spPr>
          <a:xfrm flipV="1">
            <a:off x="3538004" y="5718177"/>
            <a:ext cx="2806575" cy="6949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A625EC1-6C7F-4188-9365-50DBFBFB6484}"/>
              </a:ext>
            </a:extLst>
          </p:cNvPr>
          <p:cNvCxnSpPr>
            <a:cxnSpLocks/>
          </p:cNvCxnSpPr>
          <p:nvPr/>
        </p:nvCxnSpPr>
        <p:spPr>
          <a:xfrm flipV="1">
            <a:off x="6733937" y="6057531"/>
            <a:ext cx="936229" cy="2485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82C3EF13-C67B-48A2-B115-3583D0984951}"/>
              </a:ext>
            </a:extLst>
          </p:cNvPr>
          <p:cNvSpPr/>
          <p:nvPr/>
        </p:nvSpPr>
        <p:spPr>
          <a:xfrm>
            <a:off x="2389839" y="5554117"/>
            <a:ext cx="843635" cy="2892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MATHEW(15)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9A8ED9E-D872-4D68-AF81-60B06BFEAB76}"/>
              </a:ext>
            </a:extLst>
          </p:cNvPr>
          <p:cNvSpPr txBox="1"/>
          <p:nvPr/>
        </p:nvSpPr>
        <p:spPr>
          <a:xfrm>
            <a:off x="1901453" y="5533511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351837EE-F5B1-4BD7-95D5-47BF4E9F6DD9}"/>
              </a:ext>
            </a:extLst>
          </p:cNvPr>
          <p:cNvCxnSpPr/>
          <p:nvPr/>
        </p:nvCxnSpPr>
        <p:spPr>
          <a:xfrm>
            <a:off x="6344579" y="5902843"/>
            <a:ext cx="389358" cy="238651"/>
          </a:xfrm>
          <a:prstGeom prst="straightConnector1">
            <a:avLst/>
          </a:prstGeom>
          <a:ln w="3810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BD5F8341-E553-4CAC-9658-A4BB69BFBB2A}"/>
              </a:ext>
            </a:extLst>
          </p:cNvPr>
          <p:cNvSpPr txBox="1"/>
          <p:nvPr/>
        </p:nvSpPr>
        <p:spPr>
          <a:xfrm>
            <a:off x="8242660" y="6022168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nutsucker</a:t>
            </a:r>
            <a:endParaRPr lang="en-US" sz="800" strike="sngStrike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418A122-A8F0-43DD-8898-944EC5F68923}"/>
              </a:ext>
            </a:extLst>
          </p:cNvPr>
          <p:cNvSpPr txBox="1"/>
          <p:nvPr/>
        </p:nvSpPr>
        <p:spPr>
          <a:xfrm>
            <a:off x="8209165" y="5447088"/>
            <a:ext cx="26276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CODE.</a:t>
            </a:r>
            <a:r>
              <a:rPr lang="en-US" sz="800" strike="sngStrike" dirty="0"/>
              <a:t>“blond”.</a:t>
            </a:r>
            <a:r>
              <a:rPr lang="en-US" dirty="0"/>
              <a:t>7ft LARRY</a:t>
            </a:r>
          </a:p>
          <a:p>
            <a:r>
              <a:rPr lang="en-US" dirty="0"/>
              <a:t>!MLTIARY.SCHOOL</a:t>
            </a:r>
          </a:p>
          <a:p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Belgium.St.Fracio.Angle.European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School.stuendt.Gerald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.?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1FD07B6-7550-4BD4-9198-2DDA402B8A32}"/>
              </a:ext>
            </a:extLst>
          </p:cNvPr>
          <p:cNvSpPr txBox="1"/>
          <p:nvPr/>
        </p:nvSpPr>
        <p:spPr>
          <a:xfrm>
            <a:off x="1775631" y="5775665"/>
            <a:ext cx="22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CHECKPONT CHALRLIE</a:t>
            </a:r>
          </a:p>
        </p:txBody>
      </p:sp>
      <p:pic>
        <p:nvPicPr>
          <p:cNvPr id="121" name="Picture 120">
            <a:extLst>
              <a:ext uri="{FF2B5EF4-FFF2-40B4-BE49-F238E27FC236}">
                <a16:creationId xmlns:a16="http://schemas.microsoft.com/office/drawing/2014/main" id="{48ADC78E-8CE7-42F4-8D0E-B8CB385EA04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30" y="5753608"/>
            <a:ext cx="698381" cy="464741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64EE127-A46F-47A2-B376-11970B80DB92}"/>
              </a:ext>
            </a:extLst>
          </p:cNvPr>
          <p:cNvCxnSpPr/>
          <p:nvPr/>
        </p:nvCxnSpPr>
        <p:spPr>
          <a:xfrm flipV="1">
            <a:off x="961532" y="5446884"/>
            <a:ext cx="675579" cy="112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6C5D79EC-5C35-42DB-90C2-4EF4C06CDCB7}"/>
              </a:ext>
            </a:extLst>
          </p:cNvPr>
          <p:cNvSpPr txBox="1"/>
          <p:nvPr/>
        </p:nvSpPr>
        <p:spPr>
          <a:xfrm>
            <a:off x="1770268" y="5972142"/>
            <a:ext cx="15585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CPVA.BELGUM</a:t>
            </a:r>
          </a:p>
          <a:p>
            <a:r>
              <a:rPr lang="en-US" sz="800" dirty="0" err="1"/>
              <a:t>Belgum</a:t>
            </a:r>
            <a:r>
              <a:rPr lang="en-US" sz="800" dirty="0"/>
              <a:t> </a:t>
            </a:r>
            <a:r>
              <a:rPr lang="en-US" sz="800" dirty="0" err="1"/>
              <a:t>Cholecte</a:t>
            </a:r>
            <a:endParaRPr lang="en-US" sz="800" dirty="0"/>
          </a:p>
          <a:p>
            <a:r>
              <a:rPr lang="en-US" sz="800" dirty="0"/>
              <a:t>Winery </a:t>
            </a:r>
            <a:r>
              <a:rPr lang="en-US" sz="800" dirty="0" err="1"/>
              <a:t>Excahnge</a:t>
            </a:r>
            <a:endParaRPr lang="en-US" sz="800" dirty="0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E4B147C-60A8-4D1C-A3F2-EF725BEEB728}"/>
              </a:ext>
            </a:extLst>
          </p:cNvPr>
          <p:cNvSpPr/>
          <p:nvPr/>
        </p:nvSpPr>
        <p:spPr>
          <a:xfrm>
            <a:off x="4000192" y="5468325"/>
            <a:ext cx="6836615" cy="104850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90698D5-B0B3-4F96-91B2-B22A6892315E}"/>
              </a:ext>
            </a:extLst>
          </p:cNvPr>
          <p:cNvSpPr txBox="1"/>
          <p:nvPr/>
        </p:nvSpPr>
        <p:spPr>
          <a:xfrm>
            <a:off x="6022186" y="5744887"/>
            <a:ext cx="20970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FBI:TERRORSI(</a:t>
            </a:r>
            <a:r>
              <a:rPr lang="en-US" sz="800" dirty="0" err="1"/>
              <a:t>NSA.nonPOliceCoutn</a:t>
            </a:r>
            <a:r>
              <a:rPr lang="en-US" sz="800" dirty="0"/>
              <a:t>(</a:t>
            </a:r>
            <a:r>
              <a:rPr lang="en-US" sz="800" strike="sngStrike" dirty="0" err="1"/>
              <a:t>spain,eta</a:t>
            </a:r>
            <a:r>
              <a:rPr lang="en-US" sz="800" strike="sngStrike" dirty="0"/>
              <a:t>)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CCF6EE26-8D77-44E5-A482-389FD47DF981}"/>
              </a:ext>
            </a:extLst>
          </p:cNvPr>
          <p:cNvSpPr/>
          <p:nvPr/>
        </p:nvSpPr>
        <p:spPr>
          <a:xfrm>
            <a:off x="8149272" y="5461845"/>
            <a:ext cx="1471222" cy="134228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DIAZ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9466070E-DD31-4074-A874-F27B0A0CD507}"/>
              </a:ext>
            </a:extLst>
          </p:cNvPr>
          <p:cNvCxnSpPr>
            <a:cxnSpLocks/>
          </p:cNvCxnSpPr>
          <p:nvPr/>
        </p:nvCxnSpPr>
        <p:spPr>
          <a:xfrm flipV="1">
            <a:off x="8598090" y="5146783"/>
            <a:ext cx="1449431" cy="99471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2DCC474-695F-424B-839C-6269EBB16FC4}"/>
              </a:ext>
            </a:extLst>
          </p:cNvPr>
          <p:cNvCxnSpPr>
            <a:cxnSpLocks/>
          </p:cNvCxnSpPr>
          <p:nvPr/>
        </p:nvCxnSpPr>
        <p:spPr>
          <a:xfrm flipV="1">
            <a:off x="8750490" y="5480239"/>
            <a:ext cx="1061402" cy="81365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8427259-6063-44E4-865C-86B62A832ED6}"/>
              </a:ext>
            </a:extLst>
          </p:cNvPr>
          <p:cNvCxnSpPr>
            <a:cxnSpLocks/>
            <a:endCxn id="59" idx="3"/>
          </p:cNvCxnSpPr>
          <p:nvPr/>
        </p:nvCxnSpPr>
        <p:spPr>
          <a:xfrm>
            <a:off x="2974444" y="1831236"/>
            <a:ext cx="563560" cy="1680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E5C9FBA-F2F1-4A72-BE8D-BDCC317DA703}"/>
              </a:ext>
            </a:extLst>
          </p:cNvPr>
          <p:cNvSpPr/>
          <p:nvPr/>
        </p:nvSpPr>
        <p:spPr>
          <a:xfrm>
            <a:off x="2297751" y="1624084"/>
            <a:ext cx="1702441" cy="83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DCD69BED-4F00-4A86-9C8D-EC7A5D98C1CE}"/>
              </a:ext>
            </a:extLst>
          </p:cNvPr>
          <p:cNvCxnSpPr/>
          <p:nvPr/>
        </p:nvCxnSpPr>
        <p:spPr>
          <a:xfrm>
            <a:off x="2482337" y="1305978"/>
            <a:ext cx="585456" cy="685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C4FCD36B-7120-456E-A3CD-C3C89992BF65}"/>
              </a:ext>
            </a:extLst>
          </p:cNvPr>
          <p:cNvCxnSpPr/>
          <p:nvPr/>
        </p:nvCxnSpPr>
        <p:spPr>
          <a:xfrm>
            <a:off x="2634737" y="1458378"/>
            <a:ext cx="585456" cy="685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77B3B3C2-559E-4CDC-833B-EF7EEC8F29E0}"/>
              </a:ext>
            </a:extLst>
          </p:cNvPr>
          <p:cNvCxnSpPr/>
          <p:nvPr/>
        </p:nvCxnSpPr>
        <p:spPr>
          <a:xfrm>
            <a:off x="3018231" y="1365017"/>
            <a:ext cx="585456" cy="68537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D62C97F6-3F81-486A-BEF3-FAB7CBB8BF65}"/>
              </a:ext>
            </a:extLst>
          </p:cNvPr>
          <p:cNvSpPr txBox="1"/>
          <p:nvPr/>
        </p:nvSpPr>
        <p:spPr>
          <a:xfrm>
            <a:off x="3531982" y="2551209"/>
            <a:ext cx="2509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Poep.St</a:t>
            </a:r>
            <a:r>
              <a:rPr lang="en-US" sz="800" dirty="0"/>
              <a:t>. </a:t>
            </a:r>
            <a:r>
              <a:rPr lang="en-US" sz="800" dirty="0" err="1"/>
              <a:t>Franci.St</a:t>
            </a:r>
            <a:r>
              <a:rPr lang="en-US" sz="800" dirty="0"/>
              <a:t>. </a:t>
            </a:r>
            <a:r>
              <a:rPr lang="en-US" sz="800" dirty="0" err="1"/>
              <a:t>Nick.KING.VP</a:t>
            </a:r>
            <a:r>
              <a:rPr lang="en-US" sz="800" dirty="0"/>
              <a:t> </a:t>
            </a:r>
            <a:r>
              <a:rPr lang="en-US" sz="800" dirty="0" err="1"/>
              <a:t>German.eval.</a:t>
            </a:r>
            <a:r>
              <a:rPr lang="en-US" sz="800" strike="sngStrike" dirty="0" err="1"/>
              <a:t>eva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braun</a:t>
            </a:r>
            <a:endParaRPr lang="en-US" sz="800" strike="sngStrike" dirty="0"/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435D1CAA-11F4-44F5-BCF4-183706EEA6E5}"/>
              </a:ext>
            </a:extLst>
          </p:cNvPr>
          <p:cNvCxnSpPr/>
          <p:nvPr/>
        </p:nvCxnSpPr>
        <p:spPr>
          <a:xfrm>
            <a:off x="27296" y="1541998"/>
            <a:ext cx="11668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26799610-ADA6-46D7-9CEF-1339D52F56F1}"/>
              </a:ext>
            </a:extLst>
          </p:cNvPr>
          <p:cNvSpPr txBox="1"/>
          <p:nvPr/>
        </p:nvSpPr>
        <p:spPr>
          <a:xfrm>
            <a:off x="2057433" y="1210559"/>
            <a:ext cx="2932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Ibm-dns</a:t>
            </a:r>
            <a:r>
              <a:rPr lang="en-US" sz="800" strike="sngStrike" dirty="0"/>
              <a:t>: season.com</a:t>
            </a:r>
          </a:p>
          <a:p>
            <a:r>
              <a:rPr lang="en-US" sz="800" dirty="0"/>
              <a:t>FBI:WAR CRIMES </a:t>
            </a:r>
            <a:r>
              <a:rPr lang="en-US" sz="800" strike="sngStrike" dirty="0"/>
              <a:t>import</a:t>
            </a:r>
            <a:r>
              <a:rPr lang="en-US" sz="800" dirty="0"/>
              <a:t> GENCOIDE </a:t>
            </a:r>
            <a:r>
              <a:rPr lang="en-US" sz="800" dirty="0" err="1"/>
              <a:t>SQ.</a:t>
            </a:r>
            <a:r>
              <a:rPr lang="en-US" sz="800" strike="sngStrike" dirty="0" err="1"/>
              <a:t>appleemplye.gary.johnson</a:t>
            </a:r>
            <a:endParaRPr lang="en-US" sz="800" strike="sngStrike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C2E965-500B-4564-A28D-C5251FEFDFB1}"/>
              </a:ext>
            </a:extLst>
          </p:cNvPr>
          <p:cNvSpPr txBox="1"/>
          <p:nvPr/>
        </p:nvSpPr>
        <p:spPr>
          <a:xfrm>
            <a:off x="9602302" y="2615543"/>
            <a:ext cx="339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000.!jewish.US.DEFAULT.BUSINESS</a:t>
            </a: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B47358E4-F288-4BB1-B568-3ED1387ADBD5}"/>
              </a:ext>
            </a:extLst>
          </p:cNvPr>
          <p:cNvCxnSpPr/>
          <p:nvPr/>
        </p:nvCxnSpPr>
        <p:spPr>
          <a:xfrm flipH="1" flipV="1">
            <a:off x="4000192" y="5468325"/>
            <a:ext cx="1568096" cy="748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45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BDEE6-DDCC-4B06-B542-FACA83295A5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9E7F5-D68F-423B-BF60-6A6F3E3BD7F3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39743F-0620-4015-B77E-887E6A3FA6C9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F0BDAD-01D7-4D14-A5D4-C50A3E0E2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266" y="1937238"/>
            <a:ext cx="3587835" cy="212319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FB025737-8F1A-46CA-B3EC-B97F11861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7" y="1831132"/>
            <a:ext cx="3021960" cy="175171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DE4A1E-BC42-4E39-9718-5F79529B6393}"/>
              </a:ext>
            </a:extLst>
          </p:cNvPr>
          <p:cNvCxnSpPr/>
          <p:nvPr/>
        </p:nvCxnSpPr>
        <p:spPr>
          <a:xfrm flipV="1">
            <a:off x="506437" y="1589649"/>
            <a:ext cx="2560320" cy="19931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1F93EB-3DB4-48F3-9ECA-D4B90433DED0}"/>
              </a:ext>
            </a:extLst>
          </p:cNvPr>
          <p:cNvCxnSpPr>
            <a:cxnSpLocks/>
          </p:cNvCxnSpPr>
          <p:nvPr/>
        </p:nvCxnSpPr>
        <p:spPr>
          <a:xfrm>
            <a:off x="376147" y="1645920"/>
            <a:ext cx="33502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2AF283-BB35-4171-AAF5-6938D5F60159}"/>
              </a:ext>
            </a:extLst>
          </p:cNvPr>
          <p:cNvSpPr txBox="1"/>
          <p:nvPr/>
        </p:nvSpPr>
        <p:spPr>
          <a:xfrm>
            <a:off x="376147" y="1225446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56604C0-99C6-4177-919D-A3FFE2F17C75}"/>
              </a:ext>
            </a:extLst>
          </p:cNvPr>
          <p:cNvCxnSpPr>
            <a:cxnSpLocks/>
          </p:cNvCxnSpPr>
          <p:nvPr/>
        </p:nvCxnSpPr>
        <p:spPr>
          <a:xfrm>
            <a:off x="4115809" y="1645920"/>
            <a:ext cx="33502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C59C9A-A5E1-4513-99FA-0CE42EF0A37D}"/>
              </a:ext>
            </a:extLst>
          </p:cNvPr>
          <p:cNvSpPr txBox="1"/>
          <p:nvPr/>
        </p:nvSpPr>
        <p:spPr>
          <a:xfrm>
            <a:off x="4115809" y="122544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1638EE-02BD-476C-BFAD-ABBC1638E324}"/>
              </a:ext>
            </a:extLst>
          </p:cNvPr>
          <p:cNvCxnSpPr/>
          <p:nvPr/>
        </p:nvCxnSpPr>
        <p:spPr>
          <a:xfrm>
            <a:off x="4115809" y="4149969"/>
            <a:ext cx="3508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952C6F4-C741-4D44-9066-339A1F24EA90}"/>
              </a:ext>
            </a:extLst>
          </p:cNvPr>
          <p:cNvCxnSpPr>
            <a:cxnSpLocks/>
          </p:cNvCxnSpPr>
          <p:nvPr/>
        </p:nvCxnSpPr>
        <p:spPr>
          <a:xfrm>
            <a:off x="261261" y="4274234"/>
            <a:ext cx="33502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A2509C9-B19F-4DDE-B756-75CD49756100}"/>
              </a:ext>
            </a:extLst>
          </p:cNvPr>
          <p:cNvCxnSpPr>
            <a:cxnSpLocks/>
          </p:cNvCxnSpPr>
          <p:nvPr/>
        </p:nvCxnSpPr>
        <p:spPr>
          <a:xfrm>
            <a:off x="8586991" y="4117145"/>
            <a:ext cx="33502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2931B1A-B4FC-4EA8-A6A2-98F356371E69}"/>
              </a:ext>
            </a:extLst>
          </p:cNvPr>
          <p:cNvCxnSpPr>
            <a:cxnSpLocks/>
          </p:cNvCxnSpPr>
          <p:nvPr/>
        </p:nvCxnSpPr>
        <p:spPr>
          <a:xfrm>
            <a:off x="8486173" y="1610751"/>
            <a:ext cx="33502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D8DC2C4-A299-47D5-BEF0-613C2C700C7B}"/>
              </a:ext>
            </a:extLst>
          </p:cNvPr>
          <p:cNvSpPr/>
          <p:nvPr/>
        </p:nvSpPr>
        <p:spPr>
          <a:xfrm>
            <a:off x="8586991" y="374781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E1204E-3E65-4934-9449-445728185991}"/>
              </a:ext>
            </a:extLst>
          </p:cNvPr>
          <p:cNvSpPr/>
          <p:nvPr/>
        </p:nvSpPr>
        <p:spPr>
          <a:xfrm>
            <a:off x="8476795" y="1189315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5B47D9A-6EA3-43BD-B38A-9112BE3E510B}"/>
              </a:ext>
            </a:extLst>
          </p:cNvPr>
          <p:cNvSpPr/>
          <p:nvPr/>
        </p:nvSpPr>
        <p:spPr>
          <a:xfrm>
            <a:off x="428052" y="3885785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Download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486C49-EB2A-4A38-9715-377B95B70AB8}"/>
              </a:ext>
            </a:extLst>
          </p:cNvPr>
          <p:cNvSpPr txBox="1"/>
          <p:nvPr/>
        </p:nvSpPr>
        <p:spPr>
          <a:xfrm>
            <a:off x="4116930" y="1640542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Esau</a:t>
            </a:r>
          </a:p>
        </p:txBody>
      </p:sp>
    </p:spTree>
    <p:extLst>
      <p:ext uri="{BB962C8B-B14F-4D97-AF65-F5344CB8AC3E}">
        <p14:creationId xmlns:p14="http://schemas.microsoft.com/office/powerpoint/2010/main" val="30556971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>
            <a:extLst>
              <a:ext uri="{FF2B5EF4-FFF2-40B4-BE49-F238E27FC236}">
                <a16:creationId xmlns:a16="http://schemas.microsoft.com/office/drawing/2014/main" id="{1228EB39-8279-4179-B899-FD7F9DCDA4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443" y="5739634"/>
            <a:ext cx="807856" cy="605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5ED70F7-A90A-4D57-8863-50D50046B8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38" y="3429000"/>
            <a:ext cx="239548" cy="239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BDEE6-DDCC-4B06-B542-FACA83295A5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9E7F5-D68F-423B-BF60-6A6F3E3BD7F3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39743F-0620-4015-B77E-887E6A3FA6C9}"/>
              </a:ext>
            </a:extLst>
          </p:cNvPr>
          <p:cNvSpPr/>
          <p:nvPr/>
        </p:nvSpPr>
        <p:spPr>
          <a:xfrm>
            <a:off x="-28152" y="1063526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BDE4A1E-BC42-4E39-9718-5F79529B6393}"/>
              </a:ext>
            </a:extLst>
          </p:cNvPr>
          <p:cNvCxnSpPr>
            <a:cxnSpLocks/>
          </p:cNvCxnSpPr>
          <p:nvPr/>
        </p:nvCxnSpPr>
        <p:spPr>
          <a:xfrm flipV="1">
            <a:off x="2493197" y="3258520"/>
            <a:ext cx="723368" cy="4892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A1F93EB-3DB4-48F3-9ECA-D4B90433DED0}"/>
              </a:ext>
            </a:extLst>
          </p:cNvPr>
          <p:cNvCxnSpPr>
            <a:cxnSpLocks/>
          </p:cNvCxnSpPr>
          <p:nvPr/>
        </p:nvCxnSpPr>
        <p:spPr>
          <a:xfrm>
            <a:off x="376147" y="1645920"/>
            <a:ext cx="33502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322AF283-BB35-4171-AAF5-6938D5F60159}"/>
              </a:ext>
            </a:extLst>
          </p:cNvPr>
          <p:cNvSpPr txBox="1"/>
          <p:nvPr/>
        </p:nvSpPr>
        <p:spPr>
          <a:xfrm>
            <a:off x="376147" y="1225446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56604C0-99C6-4177-919D-A3FFE2F17C75}"/>
              </a:ext>
            </a:extLst>
          </p:cNvPr>
          <p:cNvCxnSpPr>
            <a:cxnSpLocks/>
          </p:cNvCxnSpPr>
          <p:nvPr/>
        </p:nvCxnSpPr>
        <p:spPr>
          <a:xfrm>
            <a:off x="4115809" y="1645920"/>
            <a:ext cx="33502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9C59C9A-A5E1-4513-99FA-0CE42EF0A37D}"/>
              </a:ext>
            </a:extLst>
          </p:cNvPr>
          <p:cNvSpPr txBox="1"/>
          <p:nvPr/>
        </p:nvSpPr>
        <p:spPr>
          <a:xfrm>
            <a:off x="4115809" y="1225446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B1638EE-02BD-476C-BFAD-ABBC1638E324}"/>
              </a:ext>
            </a:extLst>
          </p:cNvPr>
          <p:cNvCxnSpPr/>
          <p:nvPr/>
        </p:nvCxnSpPr>
        <p:spPr>
          <a:xfrm>
            <a:off x="4115809" y="4149969"/>
            <a:ext cx="3508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952C6F4-C741-4D44-9066-339A1F24EA90}"/>
              </a:ext>
            </a:extLst>
          </p:cNvPr>
          <p:cNvCxnSpPr>
            <a:cxnSpLocks/>
          </p:cNvCxnSpPr>
          <p:nvPr/>
        </p:nvCxnSpPr>
        <p:spPr>
          <a:xfrm>
            <a:off x="428052" y="4274234"/>
            <a:ext cx="318349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2A2509C9-B19F-4DDE-B756-75CD49756100}"/>
              </a:ext>
            </a:extLst>
          </p:cNvPr>
          <p:cNvCxnSpPr>
            <a:cxnSpLocks/>
          </p:cNvCxnSpPr>
          <p:nvPr/>
        </p:nvCxnSpPr>
        <p:spPr>
          <a:xfrm>
            <a:off x="8586991" y="4117145"/>
            <a:ext cx="33502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2931B1A-B4FC-4EA8-A6A2-98F356371E69}"/>
              </a:ext>
            </a:extLst>
          </p:cNvPr>
          <p:cNvCxnSpPr>
            <a:cxnSpLocks/>
          </p:cNvCxnSpPr>
          <p:nvPr/>
        </p:nvCxnSpPr>
        <p:spPr>
          <a:xfrm>
            <a:off x="8486173" y="1610751"/>
            <a:ext cx="335028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D8DC2C4-A299-47D5-BEF0-613C2C700C7B}"/>
              </a:ext>
            </a:extLst>
          </p:cNvPr>
          <p:cNvSpPr/>
          <p:nvPr/>
        </p:nvSpPr>
        <p:spPr>
          <a:xfrm>
            <a:off x="8586991" y="3747813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2E1204E-3E65-4934-9449-445728185991}"/>
              </a:ext>
            </a:extLst>
          </p:cNvPr>
          <p:cNvSpPr/>
          <p:nvPr/>
        </p:nvSpPr>
        <p:spPr>
          <a:xfrm>
            <a:off x="8476795" y="1189315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5B47D9A-6EA3-43BD-B38A-9112BE3E510B}"/>
              </a:ext>
            </a:extLst>
          </p:cNvPr>
          <p:cNvSpPr/>
          <p:nvPr/>
        </p:nvSpPr>
        <p:spPr>
          <a:xfrm>
            <a:off x="428052" y="3885785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D27A0-8341-4FEF-ADF6-F62AFC8F62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09" y="1825209"/>
            <a:ext cx="1226659" cy="184334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15C2D51-8F51-4E5D-8C01-D2B322B9E43A}"/>
              </a:ext>
            </a:extLst>
          </p:cNvPr>
          <p:cNvCxnSpPr>
            <a:cxnSpLocks/>
          </p:cNvCxnSpPr>
          <p:nvPr/>
        </p:nvCxnSpPr>
        <p:spPr>
          <a:xfrm flipV="1">
            <a:off x="1127175" y="2042556"/>
            <a:ext cx="1599337" cy="12009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F1F1198E-8DE6-49EE-9C7E-70C962412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809" y="1863306"/>
            <a:ext cx="1379518" cy="20692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7610923-0CD1-4A43-AAD1-27FB2F279F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10794" y="1946721"/>
            <a:ext cx="985881" cy="1231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2FFA75-9BD2-435B-AE12-486807C8A045}"/>
              </a:ext>
            </a:extLst>
          </p:cNvPr>
          <p:cNvSpPr txBox="1"/>
          <p:nvPr/>
        </p:nvSpPr>
        <p:spPr>
          <a:xfrm>
            <a:off x="624129" y="1622081"/>
            <a:ext cx="3169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KING.JFK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gorbahcei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nonPOlcieTown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redhouse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michelbach</a:t>
            </a:r>
            <a:r>
              <a:rPr lang="en-US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93F2D6A-8498-4B50-AA77-81201FDD05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229" y="2607906"/>
            <a:ext cx="1169038" cy="134803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64F59C0-303A-4573-B3CA-57FF4C471B20}"/>
              </a:ext>
            </a:extLst>
          </p:cNvPr>
          <p:cNvCxnSpPr>
            <a:cxnSpLocks/>
          </p:cNvCxnSpPr>
          <p:nvPr/>
        </p:nvCxnSpPr>
        <p:spPr>
          <a:xfrm>
            <a:off x="5547965" y="1876570"/>
            <a:ext cx="2041880" cy="20092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439148E-CF02-4614-9E50-B7D653010A69}"/>
              </a:ext>
            </a:extLst>
          </p:cNvPr>
          <p:cNvSpPr/>
          <p:nvPr/>
        </p:nvSpPr>
        <p:spPr>
          <a:xfrm>
            <a:off x="571491" y="1943779"/>
            <a:ext cx="2909823" cy="194200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7CAEA5-B04F-4DD0-AD31-1285AA989DA3}"/>
              </a:ext>
            </a:extLst>
          </p:cNvPr>
          <p:cNvSpPr/>
          <p:nvPr/>
        </p:nvSpPr>
        <p:spPr>
          <a:xfrm>
            <a:off x="4047414" y="1839954"/>
            <a:ext cx="3719328" cy="217292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FBA924-ED80-44F3-9B04-B45E9DDCA126}"/>
              </a:ext>
            </a:extLst>
          </p:cNvPr>
          <p:cNvSpPr txBox="1"/>
          <p:nvPr/>
        </p:nvSpPr>
        <p:spPr>
          <a:xfrm>
            <a:off x="4115809" y="4363202"/>
            <a:ext cx="46679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7F73F9C-B0F7-45C1-997B-DDCC37DD35B4}"/>
              </a:ext>
            </a:extLst>
          </p:cNvPr>
          <p:cNvSpPr txBox="1"/>
          <p:nvPr/>
        </p:nvSpPr>
        <p:spPr>
          <a:xfrm>
            <a:off x="4090802" y="4859559"/>
            <a:ext cx="46679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8A45279-8AFC-4A3E-A26A-7E6F34C762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589" y="4363203"/>
            <a:ext cx="659522" cy="369332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2C2B7F2-0E50-479C-8C5E-596696788985}"/>
              </a:ext>
            </a:extLst>
          </p:cNvPr>
          <p:cNvCxnSpPr/>
          <p:nvPr/>
        </p:nvCxnSpPr>
        <p:spPr>
          <a:xfrm>
            <a:off x="4115809" y="5421485"/>
            <a:ext cx="3508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AA62FDD-9554-400D-8547-07975D57CC24}"/>
              </a:ext>
            </a:extLst>
          </p:cNvPr>
          <p:cNvCxnSpPr/>
          <p:nvPr/>
        </p:nvCxnSpPr>
        <p:spPr>
          <a:xfrm flipV="1">
            <a:off x="4005305" y="4363202"/>
            <a:ext cx="3619384" cy="865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B5C2B021-10E1-4720-BABB-6C74EFEAAF67}"/>
              </a:ext>
            </a:extLst>
          </p:cNvPr>
          <p:cNvSpPr/>
          <p:nvPr/>
        </p:nvSpPr>
        <p:spPr>
          <a:xfrm>
            <a:off x="3955333" y="4224479"/>
            <a:ext cx="3719328" cy="113143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4AA81E1-809D-4221-9B5D-9639405FEA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392" y="5496709"/>
            <a:ext cx="1277206" cy="77878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9CE5666-B6D6-41EC-8636-0CCD434988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79" y="5487062"/>
            <a:ext cx="1206409" cy="723846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AE906C6-F48F-4869-9228-7FEFA60FE54E}"/>
              </a:ext>
            </a:extLst>
          </p:cNvPr>
          <p:cNvCxnSpPr/>
          <p:nvPr/>
        </p:nvCxnSpPr>
        <p:spPr>
          <a:xfrm flipV="1">
            <a:off x="6067848" y="5496709"/>
            <a:ext cx="1206409" cy="781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1C964B6-8A2C-47E6-B798-BA92CF610720}"/>
              </a:ext>
            </a:extLst>
          </p:cNvPr>
          <p:cNvCxnSpPr/>
          <p:nvPr/>
        </p:nvCxnSpPr>
        <p:spPr>
          <a:xfrm flipV="1">
            <a:off x="5600529" y="5458354"/>
            <a:ext cx="1206409" cy="7812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AC4B1D2-A73B-4713-87BB-4516357937A3}"/>
              </a:ext>
            </a:extLst>
          </p:cNvPr>
          <p:cNvSpPr/>
          <p:nvPr/>
        </p:nvSpPr>
        <p:spPr>
          <a:xfrm>
            <a:off x="3955334" y="5451285"/>
            <a:ext cx="3669356" cy="7238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7A6FF2F-2416-4853-B906-AC6AA77DB6FE}"/>
              </a:ext>
            </a:extLst>
          </p:cNvPr>
          <p:cNvCxnSpPr/>
          <p:nvPr/>
        </p:nvCxnSpPr>
        <p:spPr>
          <a:xfrm flipH="1" flipV="1">
            <a:off x="996287" y="2042556"/>
            <a:ext cx="1410681" cy="1386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>
            <a:extLst>
              <a:ext uri="{FF2B5EF4-FFF2-40B4-BE49-F238E27FC236}">
                <a16:creationId xmlns:a16="http://schemas.microsoft.com/office/drawing/2014/main" id="{43680715-39B4-436A-8563-F5F36C2C5B4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" y="1243242"/>
            <a:ext cx="320027" cy="49153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B10C9F3-9B19-4A54-85F4-0D6461DFAE0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2" y="1839954"/>
            <a:ext cx="358182" cy="547114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D5B0D8-143A-4150-847D-0337825EA0F0}"/>
              </a:ext>
            </a:extLst>
          </p:cNvPr>
          <p:cNvCxnSpPr>
            <a:cxnSpLocks/>
          </p:cNvCxnSpPr>
          <p:nvPr/>
        </p:nvCxnSpPr>
        <p:spPr>
          <a:xfrm>
            <a:off x="362969" y="1225446"/>
            <a:ext cx="0" cy="5343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1AC5A1E-32CE-4F24-9162-94764B01315D}"/>
              </a:ext>
            </a:extLst>
          </p:cNvPr>
          <p:cNvSpPr txBox="1"/>
          <p:nvPr/>
        </p:nvSpPr>
        <p:spPr>
          <a:xfrm>
            <a:off x="4058544" y="6511723"/>
            <a:ext cx="220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JFK(!In, 3-Day Beard; MOUTAIN VIEW CALIFORA)</a:t>
            </a:r>
          </a:p>
          <a:p>
            <a:r>
              <a:rPr lang="en-US" sz="800" dirty="0"/>
              <a:t>2010 </a:t>
            </a:r>
            <a:r>
              <a:rPr lang="en-US" sz="800" dirty="0" err="1"/>
              <a:t>Fortino</a:t>
            </a:r>
            <a:r>
              <a:rPr lang="en-US" sz="800" dirty="0"/>
              <a:t>, Wiener 2015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43B887D-D3C7-4D31-BA52-85E983FEBD4A}"/>
              </a:ext>
            </a:extLst>
          </p:cNvPr>
          <p:cNvCxnSpPr>
            <a:cxnSpLocks/>
          </p:cNvCxnSpPr>
          <p:nvPr/>
        </p:nvCxnSpPr>
        <p:spPr>
          <a:xfrm flipV="1">
            <a:off x="3955333" y="6477650"/>
            <a:ext cx="588590" cy="16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280FA4D-2B56-418C-9EC0-A649E36E01D0}"/>
              </a:ext>
            </a:extLst>
          </p:cNvPr>
          <p:cNvCxnSpPr/>
          <p:nvPr/>
        </p:nvCxnSpPr>
        <p:spPr>
          <a:xfrm>
            <a:off x="3955333" y="6402462"/>
            <a:ext cx="3508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51D65DA7-CCB8-4979-8B83-411A97F7DB78}"/>
              </a:ext>
            </a:extLst>
          </p:cNvPr>
          <p:cNvSpPr/>
          <p:nvPr/>
        </p:nvSpPr>
        <p:spPr>
          <a:xfrm>
            <a:off x="3955333" y="6466945"/>
            <a:ext cx="3669356" cy="37262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3E0CF8D1-42DB-437B-AE61-218335A935B7}"/>
              </a:ext>
            </a:extLst>
          </p:cNvPr>
          <p:cNvCxnSpPr/>
          <p:nvPr/>
        </p:nvCxnSpPr>
        <p:spPr>
          <a:xfrm flipV="1">
            <a:off x="1180309" y="2562283"/>
            <a:ext cx="1794903" cy="866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be 58">
            <a:extLst>
              <a:ext uri="{FF2B5EF4-FFF2-40B4-BE49-F238E27FC236}">
                <a16:creationId xmlns:a16="http://schemas.microsoft.com/office/drawing/2014/main" id="{1632E469-8042-47A0-897C-0423DD176188}"/>
              </a:ext>
            </a:extLst>
          </p:cNvPr>
          <p:cNvSpPr/>
          <p:nvPr/>
        </p:nvSpPr>
        <p:spPr>
          <a:xfrm>
            <a:off x="1335038" y="4839107"/>
            <a:ext cx="1279792" cy="1542896"/>
          </a:xfrm>
          <a:prstGeom prst="cube">
            <a:avLst>
              <a:gd name="adj" fmla="val 1084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722AF96-0F00-4C61-9F51-1968F2E28796}"/>
              </a:ext>
            </a:extLst>
          </p:cNvPr>
          <p:cNvCxnSpPr/>
          <p:nvPr/>
        </p:nvCxnSpPr>
        <p:spPr>
          <a:xfrm flipV="1">
            <a:off x="1010679" y="5044225"/>
            <a:ext cx="1964533" cy="1518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40B0FD16-60C4-4334-9F56-DEBE8D2F862F}"/>
              </a:ext>
            </a:extLst>
          </p:cNvPr>
          <p:cNvSpPr/>
          <p:nvPr/>
        </p:nvSpPr>
        <p:spPr>
          <a:xfrm>
            <a:off x="449045" y="1263534"/>
            <a:ext cx="3314512" cy="538339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6D271067-39CB-4C6F-8234-42F3A34B4C99}"/>
              </a:ext>
            </a:extLst>
          </p:cNvPr>
          <p:cNvCxnSpPr/>
          <p:nvPr/>
        </p:nvCxnSpPr>
        <p:spPr>
          <a:xfrm flipV="1">
            <a:off x="4258101" y="4490113"/>
            <a:ext cx="450377" cy="554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246B70B7-78DB-4D56-9D07-3472289A38A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354" y="5463708"/>
            <a:ext cx="661531" cy="661531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81633E1-748D-40E1-A2B0-94876B3876B8}"/>
              </a:ext>
            </a:extLst>
          </p:cNvPr>
          <p:cNvSpPr txBox="1"/>
          <p:nvPr/>
        </p:nvSpPr>
        <p:spPr>
          <a:xfrm>
            <a:off x="8225252" y="5273688"/>
            <a:ext cx="327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INT.JFK.KING</a:t>
            </a:r>
            <a:r>
              <a:rPr lang="en-US" strike="sngStrike" dirty="0"/>
              <a:t>(</a:t>
            </a:r>
            <a:r>
              <a:rPr lang="en-US" strike="sngStrike" dirty="0" err="1"/>
              <a:t>bruce</a:t>
            </a:r>
            <a:r>
              <a:rPr lang="en-US" dirty="0" err="1"/>
              <a:t>.LARRY.jr</a:t>
            </a:r>
            <a:r>
              <a:rPr lang="en-US" dirty="0"/>
              <a:t>/!</a:t>
            </a:r>
            <a:r>
              <a:rPr lang="en-US" dirty="0" err="1"/>
              <a:t>sr</a:t>
            </a:r>
            <a:r>
              <a:rPr lang="en-US" dirty="0"/>
              <a:t>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204D0D4-F4D8-466F-B111-82375C9DDDCF}"/>
              </a:ext>
            </a:extLst>
          </p:cNvPr>
          <p:cNvCxnSpPr/>
          <p:nvPr/>
        </p:nvCxnSpPr>
        <p:spPr>
          <a:xfrm flipV="1">
            <a:off x="8586991" y="5421485"/>
            <a:ext cx="816316" cy="703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4A3E2618-890B-41B5-B040-A9287399D6D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8548" y="5928514"/>
            <a:ext cx="532074" cy="393449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4AC0FAC-D139-4336-AB1F-CEB54EC78EC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592" y="5842541"/>
            <a:ext cx="504370" cy="50437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484A707C-6483-4089-A3A7-D0953EECCD98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7348" y="5838878"/>
            <a:ext cx="519402" cy="519402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C9C819-E4BB-4999-B713-C6CF9A10AAB3}"/>
              </a:ext>
            </a:extLst>
          </p:cNvPr>
          <p:cNvCxnSpPr/>
          <p:nvPr/>
        </p:nvCxnSpPr>
        <p:spPr>
          <a:xfrm flipV="1">
            <a:off x="9403307" y="5773362"/>
            <a:ext cx="2183642" cy="62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1370EE9-09D5-4771-9DB5-6EA47A88BF62}"/>
              </a:ext>
            </a:extLst>
          </p:cNvPr>
          <p:cNvCxnSpPr/>
          <p:nvPr/>
        </p:nvCxnSpPr>
        <p:spPr>
          <a:xfrm flipV="1">
            <a:off x="9336578" y="6077815"/>
            <a:ext cx="2600702" cy="133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1354E6C5-A8A0-4498-BC34-5ABE856FF34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5833" y="6366484"/>
            <a:ext cx="511194" cy="433677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9108CCED-3991-4F6C-A25B-86008E0443A8}"/>
              </a:ext>
            </a:extLst>
          </p:cNvPr>
          <p:cNvCxnSpPr/>
          <p:nvPr/>
        </p:nvCxnSpPr>
        <p:spPr>
          <a:xfrm flipV="1">
            <a:off x="9384938" y="6047663"/>
            <a:ext cx="2183642" cy="62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F088A5B-1D7E-4F16-A6CC-0D73B26F004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457158" y="6380114"/>
            <a:ext cx="295238" cy="457143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6AEA85E-E44B-4AB3-BEF4-FD619685ABEF}"/>
              </a:ext>
            </a:extLst>
          </p:cNvPr>
          <p:cNvCxnSpPr>
            <a:stCxn id="88" idx="2"/>
          </p:cNvCxnSpPr>
          <p:nvPr/>
        </p:nvCxnSpPr>
        <p:spPr>
          <a:xfrm flipV="1">
            <a:off x="9901430" y="6511723"/>
            <a:ext cx="985918" cy="28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A43F06C-6FEB-4428-BFE9-A151B6E28810}"/>
              </a:ext>
            </a:extLst>
          </p:cNvPr>
          <p:cNvSpPr/>
          <p:nvPr/>
        </p:nvSpPr>
        <p:spPr>
          <a:xfrm>
            <a:off x="9522969" y="5794473"/>
            <a:ext cx="2523461" cy="104278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DB9C7B9-020C-4A25-95B0-7F3E9B79874E}"/>
              </a:ext>
            </a:extLst>
          </p:cNvPr>
          <p:cNvSpPr/>
          <p:nvPr/>
        </p:nvSpPr>
        <p:spPr>
          <a:xfrm>
            <a:off x="8428445" y="4732534"/>
            <a:ext cx="3408017" cy="5145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HEIDELBERG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8A4E810-4970-48F5-ADEA-955CD7EEAEEF}"/>
              </a:ext>
            </a:extLst>
          </p:cNvPr>
          <p:cNvSpPr txBox="1"/>
          <p:nvPr/>
        </p:nvSpPr>
        <p:spPr>
          <a:xfrm>
            <a:off x="8271277" y="4451254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Patrik</a:t>
            </a:r>
            <a:r>
              <a:rPr lang="en-US" dirty="0"/>
              <a:t>-Henry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70C48731-E411-4B4B-B97F-335A48C6A706}"/>
              </a:ext>
            </a:extLst>
          </p:cNvPr>
          <p:cNvSpPr/>
          <p:nvPr/>
        </p:nvSpPr>
        <p:spPr>
          <a:xfrm>
            <a:off x="11050606" y="4751350"/>
            <a:ext cx="751312" cy="248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PARKER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FD33947-D815-44CB-8310-9A65FBDC5131}"/>
              </a:ext>
            </a:extLst>
          </p:cNvPr>
          <p:cNvSpPr/>
          <p:nvPr/>
        </p:nvSpPr>
        <p:spPr>
          <a:xfrm>
            <a:off x="8251849" y="4445824"/>
            <a:ext cx="3884507" cy="240445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1BCAF59-75DD-46A8-AFA6-96331B9AE5C1}"/>
              </a:ext>
            </a:extLst>
          </p:cNvPr>
          <p:cNvCxnSpPr>
            <a:cxnSpLocks/>
          </p:cNvCxnSpPr>
          <p:nvPr/>
        </p:nvCxnSpPr>
        <p:spPr>
          <a:xfrm flipV="1">
            <a:off x="8476795" y="4569369"/>
            <a:ext cx="125486" cy="18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679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4F4D315-D8B5-4643-AA0C-9F47AFCA7AAF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77D83E7-9641-4AAE-A2CA-0B33D213C31B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632C030-F72B-4BAB-8148-8998D1AB2A26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13E7C2C-099A-4129-82B6-77964089C920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52BD8-9927-4229-A5BE-C88B319ECDE1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4BD69B-6E48-427A-8A7D-DF790323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32" y="4213881"/>
            <a:ext cx="3285813" cy="1853154"/>
          </a:xfrm>
          <a:prstGeom prst="rect">
            <a:avLst/>
          </a:prstGeom>
        </p:spPr>
      </p:pic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4CAD50ED-EE75-4E1F-9227-681702E41CC9}"/>
              </a:ext>
            </a:extLst>
          </p:cNvPr>
          <p:cNvSpPr/>
          <p:nvPr/>
        </p:nvSpPr>
        <p:spPr>
          <a:xfrm rot="5400000">
            <a:off x="8123249" y="2574397"/>
            <a:ext cx="1487606" cy="1447196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CDB71F58-4BE6-4B74-AB05-11E9F2047F43}"/>
              </a:ext>
            </a:extLst>
          </p:cNvPr>
          <p:cNvSpPr/>
          <p:nvPr/>
        </p:nvSpPr>
        <p:spPr>
          <a:xfrm rot="5400000">
            <a:off x="4934756" y="2519805"/>
            <a:ext cx="1487606" cy="1447196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46BDA561-C996-49BC-8EBD-56EBD9080B75}"/>
              </a:ext>
            </a:extLst>
          </p:cNvPr>
          <p:cNvSpPr/>
          <p:nvPr/>
        </p:nvSpPr>
        <p:spPr>
          <a:xfrm rot="5400000">
            <a:off x="2139240" y="2617614"/>
            <a:ext cx="1487606" cy="1447196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24D595-DBF9-4804-BE39-D7B9248C8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723" y="4210239"/>
            <a:ext cx="3007671" cy="16918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A67585C-384A-4200-AC1A-07FBDA2A6B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840" y="4230391"/>
            <a:ext cx="2921645" cy="165150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8AF4307-41E4-4F96-AE8B-B87DF4864FEC}"/>
              </a:ext>
            </a:extLst>
          </p:cNvPr>
          <p:cNvSpPr/>
          <p:nvPr/>
        </p:nvSpPr>
        <p:spPr>
          <a:xfrm>
            <a:off x="398616" y="1547588"/>
            <a:ext cx="532263" cy="491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857A2C-BCFB-4DC6-9DBB-30AD6761B6BE}"/>
              </a:ext>
            </a:extLst>
          </p:cNvPr>
          <p:cNvSpPr txBox="1"/>
          <p:nvPr/>
        </p:nvSpPr>
        <p:spPr>
          <a:xfrm>
            <a:off x="-69271" y="1251575"/>
            <a:ext cx="228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WORTH LIBRARY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16AAD87-84F7-49A9-A37D-C1A77357765E}"/>
              </a:ext>
            </a:extLst>
          </p:cNvPr>
          <p:cNvSpPr/>
          <p:nvPr/>
        </p:nvSpPr>
        <p:spPr>
          <a:xfrm>
            <a:off x="398616" y="2042205"/>
            <a:ext cx="532263" cy="491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FE708B-86CD-4F14-9DF8-56E8D1567727}"/>
              </a:ext>
            </a:extLst>
          </p:cNvPr>
          <p:cNvSpPr/>
          <p:nvPr/>
        </p:nvSpPr>
        <p:spPr>
          <a:xfrm>
            <a:off x="1044567" y="1566238"/>
            <a:ext cx="532263" cy="491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5FEA9A-5019-41FF-BBEB-024D24CE5BAC}"/>
              </a:ext>
            </a:extLst>
          </p:cNvPr>
          <p:cNvSpPr/>
          <p:nvPr/>
        </p:nvSpPr>
        <p:spPr>
          <a:xfrm>
            <a:off x="1044567" y="2060855"/>
            <a:ext cx="532263" cy="491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E7D8DDD-A549-4837-9B1C-4D342F41C418}"/>
              </a:ext>
            </a:extLst>
          </p:cNvPr>
          <p:cNvSpPr/>
          <p:nvPr/>
        </p:nvSpPr>
        <p:spPr>
          <a:xfrm>
            <a:off x="1746936" y="1540433"/>
            <a:ext cx="532263" cy="491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09CFB93-5517-4488-B80E-0ABE3D42401B}"/>
              </a:ext>
            </a:extLst>
          </p:cNvPr>
          <p:cNvSpPr/>
          <p:nvPr/>
        </p:nvSpPr>
        <p:spPr>
          <a:xfrm>
            <a:off x="1746936" y="2035050"/>
            <a:ext cx="532263" cy="49132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836DE3D-9E4E-46DE-A47F-6C97089C21D6}"/>
              </a:ext>
            </a:extLst>
          </p:cNvPr>
          <p:cNvCxnSpPr/>
          <p:nvPr/>
        </p:nvCxnSpPr>
        <p:spPr>
          <a:xfrm flipV="1">
            <a:off x="84717" y="1540433"/>
            <a:ext cx="2470245" cy="1221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404752-388A-4612-A8FB-68A878B9BA87}"/>
              </a:ext>
            </a:extLst>
          </p:cNvPr>
          <p:cNvSpPr txBox="1"/>
          <p:nvPr/>
        </p:nvSpPr>
        <p:spPr>
          <a:xfrm>
            <a:off x="4438353" y="1788703"/>
            <a:ext cx="2566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!black=</a:t>
            </a:r>
            <a:r>
              <a:rPr lang="en-US" dirty="0" err="1"/>
              <a:t>white!jewish</a:t>
            </a:r>
            <a:endParaRPr lang="en-US" dirty="0"/>
          </a:p>
          <a:p>
            <a:r>
              <a:rPr lang="en-US" dirty="0" err="1"/>
              <a:t>nonPoliceBPMLogiacal.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F91D30-C8A0-4D5C-AE6B-AF034DE6E299}"/>
              </a:ext>
            </a:extLst>
          </p:cNvPr>
          <p:cNvCxnSpPr>
            <a:cxnSpLocks/>
          </p:cNvCxnSpPr>
          <p:nvPr/>
        </p:nvCxnSpPr>
        <p:spPr>
          <a:xfrm flipV="1">
            <a:off x="4438353" y="1977442"/>
            <a:ext cx="2279176" cy="80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CEE1EE9-60CD-4294-8E83-A703FA2CF22F}"/>
              </a:ext>
            </a:extLst>
          </p:cNvPr>
          <p:cNvCxnSpPr/>
          <p:nvPr/>
        </p:nvCxnSpPr>
        <p:spPr>
          <a:xfrm flipH="1">
            <a:off x="4561183" y="2111868"/>
            <a:ext cx="1637731" cy="2676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86EF2D9-EE0F-4A83-AB1D-F4C305958884}"/>
              </a:ext>
            </a:extLst>
          </p:cNvPr>
          <p:cNvCxnSpPr/>
          <p:nvPr/>
        </p:nvCxnSpPr>
        <p:spPr>
          <a:xfrm flipH="1" flipV="1">
            <a:off x="2536680" y="1811898"/>
            <a:ext cx="2418281" cy="165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9F97056-AAAE-49C9-8B10-4257FAF9C7CF}"/>
              </a:ext>
            </a:extLst>
          </p:cNvPr>
          <p:cNvSpPr/>
          <p:nvPr/>
        </p:nvSpPr>
        <p:spPr>
          <a:xfrm>
            <a:off x="588572" y="2552176"/>
            <a:ext cx="11014856" cy="351486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35BD6B4-87DA-466A-B3FF-0E8C8F8AD617}"/>
              </a:ext>
            </a:extLst>
          </p:cNvPr>
          <p:cNvCxnSpPr/>
          <p:nvPr/>
        </p:nvCxnSpPr>
        <p:spPr>
          <a:xfrm>
            <a:off x="5448288" y="2057558"/>
            <a:ext cx="1433014" cy="442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108B8E8-1A70-42E2-B5DE-FA533E806F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612" y="1529311"/>
            <a:ext cx="1690010" cy="946405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D466610-A131-4D24-A00F-68FA8FF51CD3}"/>
              </a:ext>
            </a:extLst>
          </p:cNvPr>
          <p:cNvSpPr/>
          <p:nvPr/>
        </p:nvSpPr>
        <p:spPr>
          <a:xfrm>
            <a:off x="4411057" y="1743469"/>
            <a:ext cx="2593896" cy="71917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AFF6CB-09F9-4EBD-AE13-A126F3C319EA}"/>
              </a:ext>
            </a:extLst>
          </p:cNvPr>
          <p:cNvSpPr/>
          <p:nvPr/>
        </p:nvSpPr>
        <p:spPr>
          <a:xfrm>
            <a:off x="402713" y="1540433"/>
            <a:ext cx="3720920" cy="94640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CCD583D-6F5E-4078-AA99-F1A0493EEB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73" y="5191179"/>
            <a:ext cx="3021960" cy="175171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B377F4F-BB32-4FB1-8F14-AFA565E544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7633" y="4659674"/>
            <a:ext cx="1379518" cy="206927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B33D58F-540A-40F9-AB22-606BFE87C6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08" y="4831021"/>
            <a:ext cx="1226659" cy="184334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1C1755E-B378-4D6B-A07D-68A58B019053}"/>
              </a:ext>
            </a:extLst>
          </p:cNvPr>
          <p:cNvSpPr/>
          <p:nvPr/>
        </p:nvSpPr>
        <p:spPr>
          <a:xfrm>
            <a:off x="1024188" y="4440455"/>
            <a:ext cx="11014856" cy="24175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131D85C-4575-4774-AB1C-79901639B85D}"/>
              </a:ext>
            </a:extLst>
          </p:cNvPr>
          <p:cNvCxnSpPr/>
          <p:nvPr/>
        </p:nvCxnSpPr>
        <p:spPr>
          <a:xfrm>
            <a:off x="1576830" y="5505439"/>
            <a:ext cx="9313615" cy="472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682A980C-D60E-4D93-9687-375C1550B5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407" y="4604764"/>
            <a:ext cx="497790" cy="574007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D80E6EA-8702-4ABD-BDE3-1C3C5AB87D74}"/>
              </a:ext>
            </a:extLst>
          </p:cNvPr>
          <p:cNvCxnSpPr/>
          <p:nvPr/>
        </p:nvCxnSpPr>
        <p:spPr>
          <a:xfrm>
            <a:off x="1746936" y="4646684"/>
            <a:ext cx="9313615" cy="472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E50FB3F-9F26-456F-8734-E3969BB74067}"/>
              </a:ext>
            </a:extLst>
          </p:cNvPr>
          <p:cNvSpPr txBox="1"/>
          <p:nvPr/>
        </p:nvSpPr>
        <p:spPr>
          <a:xfrm>
            <a:off x="-181211" y="18388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160DEBA-C1DC-4168-A552-17E254A096D3}"/>
              </a:ext>
            </a:extLst>
          </p:cNvPr>
          <p:cNvSpPr txBox="1"/>
          <p:nvPr/>
        </p:nvSpPr>
        <p:spPr>
          <a:xfrm>
            <a:off x="-129550" y="108807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1985/6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3C700D7-7959-47C8-B34B-0964B63602AB}"/>
              </a:ext>
            </a:extLst>
          </p:cNvPr>
          <p:cNvSpPr txBox="1"/>
          <p:nvPr/>
        </p:nvSpPr>
        <p:spPr>
          <a:xfrm>
            <a:off x="9384380" y="1210889"/>
            <a:ext cx="2740494" cy="707886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Zyante</a:t>
            </a:r>
            <a:r>
              <a:rPr lang="en-US" sz="4000" dirty="0">
                <a:solidFill>
                  <a:schemeClr val="bg1"/>
                </a:solidFill>
              </a:rPr>
              <a:t> Road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D5D399-1205-427C-AEA9-BEE22541AC74}"/>
              </a:ext>
            </a:extLst>
          </p:cNvPr>
          <p:cNvCxnSpPr/>
          <p:nvPr/>
        </p:nvCxnSpPr>
        <p:spPr>
          <a:xfrm flipV="1">
            <a:off x="8461612" y="4940490"/>
            <a:ext cx="1746913" cy="961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6188968-814B-4A71-882F-7C34ED7A4D15}"/>
              </a:ext>
            </a:extLst>
          </p:cNvPr>
          <p:cNvCxnSpPr/>
          <p:nvPr/>
        </p:nvCxnSpPr>
        <p:spPr>
          <a:xfrm flipV="1">
            <a:off x="4210673" y="4940490"/>
            <a:ext cx="1384909" cy="1733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4D206CD5-68C5-4727-8597-2BB5E11B90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5982" y="4592162"/>
            <a:ext cx="1749381" cy="116624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7FAD3FC-9DB0-4274-9165-E75C047726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587" y="4620420"/>
            <a:ext cx="394745" cy="394745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6A7C2C7C-C403-4236-99D1-3E1E9FFAC6A5}"/>
              </a:ext>
            </a:extLst>
          </p:cNvPr>
          <p:cNvSpPr txBox="1"/>
          <p:nvPr/>
        </p:nvSpPr>
        <p:spPr>
          <a:xfrm>
            <a:off x="3300644" y="4570410"/>
            <a:ext cx="686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Soccer </a:t>
            </a:r>
            <a:r>
              <a:rPr lang="en-US" sz="800" dirty="0"/>
              <a:t>1986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BB739D3-FBBA-4F0B-89A6-E40078B59489}"/>
              </a:ext>
            </a:extLst>
          </p:cNvPr>
          <p:cNvCxnSpPr/>
          <p:nvPr/>
        </p:nvCxnSpPr>
        <p:spPr>
          <a:xfrm flipV="1">
            <a:off x="3335982" y="4570410"/>
            <a:ext cx="409838" cy="370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2C496D4-51D7-4A78-AB50-E0A606E642FB}"/>
              </a:ext>
            </a:extLst>
          </p:cNvPr>
          <p:cNvCxnSpPr/>
          <p:nvPr/>
        </p:nvCxnSpPr>
        <p:spPr>
          <a:xfrm>
            <a:off x="8461612" y="5322627"/>
            <a:ext cx="1978925" cy="968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3A83F116-6392-4DBC-8455-AE91EDC6DD8A}"/>
              </a:ext>
            </a:extLst>
          </p:cNvPr>
          <p:cNvSpPr/>
          <p:nvPr/>
        </p:nvSpPr>
        <p:spPr>
          <a:xfrm>
            <a:off x="8482549" y="4939056"/>
            <a:ext cx="1562203" cy="162442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CE278F8-5367-4D6D-A876-ABEEBA1F38C0}"/>
              </a:ext>
            </a:extLst>
          </p:cNvPr>
          <p:cNvSpPr/>
          <p:nvPr/>
        </p:nvSpPr>
        <p:spPr>
          <a:xfrm>
            <a:off x="8634949" y="5091456"/>
            <a:ext cx="1562203" cy="162442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692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CB8AB474-E3B1-4FDA-91D0-6DB22735939B}"/>
              </a:ext>
            </a:extLst>
          </p:cNvPr>
          <p:cNvSpPr txBox="1"/>
          <p:nvPr/>
        </p:nvSpPr>
        <p:spPr>
          <a:xfrm>
            <a:off x="4041966" y="4858628"/>
            <a:ext cx="37240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SALES: </a:t>
            </a:r>
            <a:r>
              <a:rPr lang="en-US" sz="800" dirty="0" err="1"/>
              <a:t>Govermetn.Hovvert:HOCME:DOG</a:t>
            </a:r>
            <a:r>
              <a:rPr lang="en-US" sz="800" dirty="0"/>
              <a:t>; </a:t>
            </a:r>
            <a:r>
              <a:rPr lang="en-US" sz="800" dirty="0" err="1"/>
              <a:t>Franlin:HOCMIE:JEUSE.ibm.dameir.parnter</a:t>
            </a:r>
            <a:endParaRPr lang="en-US" sz="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3D5A92-162A-4848-BFAC-20A6251618BB}"/>
              </a:ext>
            </a:extLst>
          </p:cNvPr>
          <p:cNvSpPr/>
          <p:nvPr/>
        </p:nvSpPr>
        <p:spPr>
          <a:xfrm>
            <a:off x="8890512" y="4705160"/>
            <a:ext cx="1240667" cy="4014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BDEE6-DDCC-4B06-B542-FACA83295A5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9E7F5-D68F-423B-BF60-6A6F3E3BD7F3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E39743F-0620-4015-B77E-887E6A3FA6C9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765F71-88AE-460E-B60E-EB1D637451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99" y="1328487"/>
            <a:ext cx="1875714" cy="18757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2F8337E-0CC1-4DC7-9DC3-4358EE518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84" y="1336163"/>
            <a:ext cx="1626657" cy="187571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BD83E6D-638F-4ACB-A86A-731261A02585}"/>
              </a:ext>
            </a:extLst>
          </p:cNvPr>
          <p:cNvCxnSpPr/>
          <p:nvPr/>
        </p:nvCxnSpPr>
        <p:spPr>
          <a:xfrm flipV="1">
            <a:off x="7618706" y="973777"/>
            <a:ext cx="2975212" cy="305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6C10EA-5301-43CE-9FCB-219B52031DD2}"/>
              </a:ext>
            </a:extLst>
          </p:cNvPr>
          <p:cNvCxnSpPr/>
          <p:nvPr/>
        </p:nvCxnSpPr>
        <p:spPr>
          <a:xfrm flipV="1">
            <a:off x="2762658" y="1029770"/>
            <a:ext cx="2975212" cy="305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9B4B4E7-9EEA-43E5-A765-F9C3C4BE5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734" y="1336163"/>
            <a:ext cx="2589478" cy="1742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701C38-2A2D-4EE7-8382-6360A5D415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030" y="1383494"/>
            <a:ext cx="2466975" cy="18478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D4D1FFF-6429-48CF-A2C2-991CEC0BD0EC}"/>
              </a:ext>
            </a:extLst>
          </p:cNvPr>
          <p:cNvCxnSpPr/>
          <p:nvPr/>
        </p:nvCxnSpPr>
        <p:spPr>
          <a:xfrm>
            <a:off x="686929" y="3463636"/>
            <a:ext cx="107407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9F6A951-673F-4A5C-9301-10556E098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8674" y="1646315"/>
            <a:ext cx="2380044" cy="13328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6F20D9-7EE7-4C40-ABC5-ED5EBE78B9A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149" y="2602955"/>
            <a:ext cx="1166837" cy="65342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3B9CE8A-2BD6-400F-8E53-2857EDA5C909}"/>
              </a:ext>
            </a:extLst>
          </p:cNvPr>
          <p:cNvCxnSpPr/>
          <p:nvPr/>
        </p:nvCxnSpPr>
        <p:spPr>
          <a:xfrm flipV="1">
            <a:off x="6198150" y="973777"/>
            <a:ext cx="2975212" cy="305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65F25FC5-7C99-4FF7-95F8-9E7F856B25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21" y="3768447"/>
            <a:ext cx="1265891" cy="99178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3691ED4-DD74-4694-9FD5-5A34F696FC0B}"/>
              </a:ext>
            </a:extLst>
          </p:cNvPr>
          <p:cNvCxnSpPr/>
          <p:nvPr/>
        </p:nvCxnSpPr>
        <p:spPr>
          <a:xfrm>
            <a:off x="686929" y="3627409"/>
            <a:ext cx="2811438" cy="1446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2ECC01D-AAB0-46A2-9D7D-44759EDF8A48}"/>
              </a:ext>
            </a:extLst>
          </p:cNvPr>
          <p:cNvSpPr txBox="1"/>
          <p:nvPr/>
        </p:nvSpPr>
        <p:spPr>
          <a:xfrm>
            <a:off x="3566606" y="4088615"/>
            <a:ext cx="4324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FBI:WMD:HOMCEI:JEUSE.</a:t>
            </a:r>
            <a:r>
              <a:rPr lang="en-US" strike="sngStrike" dirty="0" err="1"/>
              <a:t>phil</a:t>
            </a:r>
            <a:r>
              <a:rPr lang="en-US" strike="sngStrike" dirty="0"/>
              <a:t>(fart)/</a:t>
            </a:r>
            <a:r>
              <a:rPr lang="en-US" strike="sngStrike" dirty="0" err="1"/>
              <a:t>kim!fart</a:t>
            </a:r>
            <a:endParaRPr lang="en-US" strike="sngStrike" dirty="0"/>
          </a:p>
          <a:p>
            <a:r>
              <a:rPr lang="en-US" dirty="0"/>
              <a:t>			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8A67FC-9F8A-461E-94E4-E2173BE6BAA5}"/>
              </a:ext>
            </a:extLst>
          </p:cNvPr>
          <p:cNvSpPr txBox="1"/>
          <p:nvPr/>
        </p:nvSpPr>
        <p:spPr>
          <a:xfrm>
            <a:off x="4936663" y="4390610"/>
            <a:ext cx="22413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!fag</a:t>
            </a:r>
            <a:r>
              <a:rPr lang="en-US" sz="800" dirty="0"/>
              <a:t>.PAUL.41.</a:t>
            </a:r>
            <a:r>
              <a:rPr lang="en-US" sz="800" strike="sngStrike" dirty="0"/>
              <a:t>yok_er: how to !fag fart? </a:t>
            </a:r>
            <a:r>
              <a:rPr lang="en-US" sz="800" strike="sngStrike" dirty="0" err="1"/>
              <a:t>Pfff</a:t>
            </a:r>
            <a:r>
              <a:rPr lang="en-US" sz="800" strike="sngStrike" dirty="0"/>
              <a:t> </a:t>
            </a:r>
            <a:r>
              <a:rPr lang="en-US" sz="800" dirty="0"/>
              <a:t>  PREA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B27BF07-CB3B-4A52-9714-8AB06E5799B4}"/>
              </a:ext>
            </a:extLst>
          </p:cNvPr>
          <p:cNvSpPr txBox="1"/>
          <p:nvPr/>
        </p:nvSpPr>
        <p:spPr>
          <a:xfrm>
            <a:off x="5600123" y="4606054"/>
            <a:ext cx="2259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HOMCEI:MAYRO: </a:t>
            </a:r>
            <a:r>
              <a:rPr lang="en-US" sz="800" strike="sngStrike" dirty="0"/>
              <a:t>pussy fart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6DD953-18CF-4EE2-A7EE-7F64654B92FB}"/>
              </a:ext>
            </a:extLst>
          </p:cNvPr>
          <p:cNvSpPr txBox="1"/>
          <p:nvPr/>
        </p:nvSpPr>
        <p:spPr>
          <a:xfrm>
            <a:off x="8001986" y="4734946"/>
            <a:ext cx="3586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Long hair </a:t>
            </a:r>
            <a:r>
              <a:rPr lang="en-US" dirty="0">
                <a:solidFill>
                  <a:schemeClr val="bg1"/>
                </a:solidFill>
              </a:rPr>
              <a:t>AUSCHWITZ</a:t>
            </a:r>
            <a:r>
              <a:rPr lang="en-US" dirty="0"/>
              <a:t>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Fuersni:sandy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07C4F8E-DB14-4810-AB47-F597902D47D0}"/>
              </a:ext>
            </a:extLst>
          </p:cNvPr>
          <p:cNvSpPr/>
          <p:nvPr/>
        </p:nvSpPr>
        <p:spPr>
          <a:xfrm>
            <a:off x="242749" y="1243812"/>
            <a:ext cx="11910802" cy="202267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C6807A-6F2D-4DD3-AC33-3FA800C675FB}"/>
              </a:ext>
            </a:extLst>
          </p:cNvPr>
          <p:cNvCxnSpPr/>
          <p:nvPr/>
        </p:nvCxnSpPr>
        <p:spPr>
          <a:xfrm flipV="1">
            <a:off x="10226714" y="1525654"/>
            <a:ext cx="1514901" cy="1678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C34FB1D9-A75A-4FEA-A325-95F2A79FB77C}"/>
              </a:ext>
            </a:extLst>
          </p:cNvPr>
          <p:cNvSpPr/>
          <p:nvPr/>
        </p:nvSpPr>
        <p:spPr>
          <a:xfrm>
            <a:off x="298619" y="3618603"/>
            <a:ext cx="11910802" cy="168947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930608D-7AC7-45E5-B154-5B3A2F6BE753}"/>
              </a:ext>
            </a:extLst>
          </p:cNvPr>
          <p:cNvCxnSpPr/>
          <p:nvPr/>
        </p:nvCxnSpPr>
        <p:spPr>
          <a:xfrm>
            <a:off x="6009556" y="4255206"/>
            <a:ext cx="1609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BCF5299-02B7-454E-ACB5-D663ECAE7141}"/>
              </a:ext>
            </a:extLst>
          </p:cNvPr>
          <p:cNvCxnSpPr/>
          <p:nvPr/>
        </p:nvCxnSpPr>
        <p:spPr>
          <a:xfrm>
            <a:off x="881821" y="5527343"/>
            <a:ext cx="1779492" cy="777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F7C03EA-4D10-4D42-8302-196E80C56EEB}"/>
              </a:ext>
            </a:extLst>
          </p:cNvPr>
          <p:cNvCxnSpPr/>
          <p:nvPr/>
        </p:nvCxnSpPr>
        <p:spPr>
          <a:xfrm flipV="1">
            <a:off x="686929" y="6359857"/>
            <a:ext cx="1851555" cy="327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8345AEF2-9418-497E-9FC8-CF1429560078}"/>
              </a:ext>
            </a:extLst>
          </p:cNvPr>
          <p:cNvSpPr/>
          <p:nvPr/>
        </p:nvSpPr>
        <p:spPr>
          <a:xfrm>
            <a:off x="686929" y="5884223"/>
            <a:ext cx="1332940" cy="27091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CIVIL WW2.CODE(BROWN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982E2204-BB61-4EE7-BB35-6A0A19FD9D8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6" y="5763863"/>
            <a:ext cx="320027" cy="491533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90BFDE3-9502-4060-A7AF-476367010BD3}"/>
              </a:ext>
            </a:extLst>
          </p:cNvPr>
          <p:cNvSpPr txBox="1"/>
          <p:nvPr/>
        </p:nvSpPr>
        <p:spPr>
          <a:xfrm>
            <a:off x="704929" y="5652583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Pope.!St</a:t>
            </a:r>
            <a:r>
              <a:rPr lang="en-US" sz="800" dirty="0"/>
              <a:t>. Peter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DD209A3-3223-457C-BDE8-EFABD6C38AF5}"/>
              </a:ext>
            </a:extLst>
          </p:cNvPr>
          <p:cNvCxnSpPr>
            <a:stCxn id="43" idx="1"/>
          </p:cNvCxnSpPr>
          <p:nvPr/>
        </p:nvCxnSpPr>
        <p:spPr>
          <a:xfrm>
            <a:off x="704929" y="5760305"/>
            <a:ext cx="19563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3C1F5ECA-68BF-4BBC-B7BD-DDC25611C6A1}"/>
              </a:ext>
            </a:extLst>
          </p:cNvPr>
          <p:cNvSpPr txBox="1"/>
          <p:nvPr/>
        </p:nvSpPr>
        <p:spPr>
          <a:xfrm>
            <a:off x="686929" y="6117118"/>
            <a:ext cx="15696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Dr. Dr. Prof. !</a:t>
            </a:r>
            <a:r>
              <a:rPr lang="en-US" sz="800" dirty="0" err="1"/>
              <a:t>St.!HOMCEI:MAYOR</a:t>
            </a:r>
            <a:endParaRPr lang="en-US" sz="8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6ADD2D1-A81B-409E-82DB-AF91C1A1ABC8}"/>
              </a:ext>
            </a:extLst>
          </p:cNvPr>
          <p:cNvSpPr txBox="1"/>
          <p:nvPr/>
        </p:nvSpPr>
        <p:spPr>
          <a:xfrm>
            <a:off x="402762" y="5405258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D383934-1764-401F-8F8B-6CB4617CE272}"/>
              </a:ext>
            </a:extLst>
          </p:cNvPr>
          <p:cNvSpPr/>
          <p:nvPr/>
        </p:nvSpPr>
        <p:spPr>
          <a:xfrm>
            <a:off x="342433" y="5405258"/>
            <a:ext cx="2470707" cy="136995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A119C35-C1B7-4BDD-9037-AA150518F890}"/>
              </a:ext>
            </a:extLst>
          </p:cNvPr>
          <p:cNvSpPr/>
          <p:nvPr/>
        </p:nvSpPr>
        <p:spPr>
          <a:xfrm>
            <a:off x="2963480" y="5376067"/>
            <a:ext cx="9206114" cy="136995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645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6EBDEE6-DDCC-4B06-B542-FACA83295A5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B19E7F5-D68F-423B-BF60-6A6F3E3BD7F3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BC115B-0A99-4506-8C33-E951658489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06" y="2014012"/>
            <a:ext cx="6218961" cy="41444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9FAC0EB-5337-485D-AA10-9AA6F3EDFCD9}"/>
              </a:ext>
            </a:extLst>
          </p:cNvPr>
          <p:cNvSpPr/>
          <p:nvPr/>
        </p:nvSpPr>
        <p:spPr>
          <a:xfrm>
            <a:off x="477672" y="1442432"/>
            <a:ext cx="6105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 panose="020B0604020202020204" pitchFamily="34" charset="0"/>
              </a:rPr>
              <a:t>Weapons of Mass Destruction Directorate Marks 10 Years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D8325F-0043-41AE-B61D-E90D2ACFBE45}"/>
              </a:ext>
            </a:extLst>
          </p:cNvPr>
          <p:cNvSpPr txBox="1"/>
          <p:nvPr/>
        </p:nvSpPr>
        <p:spPr>
          <a:xfrm>
            <a:off x="7751928" y="1883391"/>
            <a:ext cx="1937982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B7EA0-5FC4-4ADB-B7A8-2B48909C0C30}"/>
              </a:ext>
            </a:extLst>
          </p:cNvPr>
          <p:cNvSpPr txBox="1"/>
          <p:nvPr/>
        </p:nvSpPr>
        <p:spPr>
          <a:xfrm>
            <a:off x="8093122" y="1857890"/>
            <a:ext cx="1707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INTERNATIONAL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CF52CB5-E3A9-4F3A-9499-EDD280674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44" y="2641784"/>
            <a:ext cx="1428750" cy="8001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1F7670F-8317-44B8-80EF-6B5D05CD1247}"/>
              </a:ext>
            </a:extLst>
          </p:cNvPr>
          <p:cNvSpPr/>
          <p:nvPr/>
        </p:nvSpPr>
        <p:spPr>
          <a:xfrm>
            <a:off x="477672" y="1704042"/>
            <a:ext cx="639709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https://www.fbi.gov/news/stories/weapons-of-mass-destruction-directorate-marks-10-years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9332E1-D7EA-45F4-9480-B52B96666D35}"/>
              </a:ext>
            </a:extLst>
          </p:cNvPr>
          <p:cNvSpPr txBox="1"/>
          <p:nvPr/>
        </p:nvSpPr>
        <p:spPr>
          <a:xfrm>
            <a:off x="7645536" y="2227222"/>
            <a:ext cx="40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American Bombs Found in German Forest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6C3F830-A25B-4ECF-A88A-6142A936A3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333" y="2641784"/>
            <a:ext cx="1174285" cy="7715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25E802F-E30F-496D-A5EE-C714426728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44" y="3489762"/>
            <a:ext cx="1428750" cy="800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423C79C-3C89-42D7-BE55-F83624FE56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544" y="4415430"/>
            <a:ext cx="2619375" cy="174307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8537F66-0A5E-49A9-B7A8-51E9B0DA17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132" y="3572748"/>
            <a:ext cx="1647825" cy="123825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5FBC19C5-7E67-42D3-8D39-C0D6D9048CA2}"/>
              </a:ext>
            </a:extLst>
          </p:cNvPr>
          <p:cNvSpPr txBox="1"/>
          <p:nvPr/>
        </p:nvSpPr>
        <p:spPr>
          <a:xfrm>
            <a:off x="477672" y="6488668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7:13PM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2D877C7-7F93-48CD-931C-73CBC576FBBE}"/>
              </a:ext>
            </a:extLst>
          </p:cNvPr>
          <p:cNvSpPr txBox="1"/>
          <p:nvPr/>
        </p:nvSpPr>
        <p:spPr>
          <a:xfrm>
            <a:off x="7716565" y="6387279"/>
            <a:ext cx="12698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Thomas-is-dieter:Wieland</a:t>
            </a:r>
            <a:endParaRPr lang="en-US" sz="800" strike="sngStrike" dirty="0"/>
          </a:p>
          <a:p>
            <a:endParaRPr lang="en-US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C8CA6B9-781F-4378-8541-7D30ACCCD580}"/>
              </a:ext>
            </a:extLst>
          </p:cNvPr>
          <p:cNvCxnSpPr/>
          <p:nvPr/>
        </p:nvCxnSpPr>
        <p:spPr>
          <a:xfrm>
            <a:off x="7055893" y="3364194"/>
            <a:ext cx="2961564" cy="1085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F5D2AC-5137-46A3-BBB5-3B0E175CE5C6}"/>
              </a:ext>
            </a:extLst>
          </p:cNvPr>
          <p:cNvCxnSpPr/>
          <p:nvPr/>
        </p:nvCxnSpPr>
        <p:spPr>
          <a:xfrm flipV="1">
            <a:off x="7751928" y="2756848"/>
            <a:ext cx="3589362" cy="409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5D00CB4-C868-44F5-A491-C30FEA7EC169}"/>
              </a:ext>
            </a:extLst>
          </p:cNvPr>
          <p:cNvSpPr/>
          <p:nvPr/>
        </p:nvSpPr>
        <p:spPr>
          <a:xfrm>
            <a:off x="7751927" y="2313049"/>
            <a:ext cx="3834165" cy="404680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BACED94-B004-449E-A26A-0C78E65ABD6F}"/>
              </a:ext>
            </a:extLst>
          </p:cNvPr>
          <p:cNvSpPr txBox="1"/>
          <p:nvPr/>
        </p:nvSpPr>
        <p:spPr>
          <a:xfrm>
            <a:off x="7436184" y="6270149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10D65BD-6455-4721-A310-79091594A8BB}"/>
              </a:ext>
            </a:extLst>
          </p:cNvPr>
          <p:cNvSpPr/>
          <p:nvPr/>
        </p:nvSpPr>
        <p:spPr>
          <a:xfrm>
            <a:off x="7716565" y="6432383"/>
            <a:ext cx="3834165" cy="35375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69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Box 61"/>
          <p:cNvSpPr txBox="1"/>
          <p:nvPr/>
        </p:nvSpPr>
        <p:spPr>
          <a:xfrm>
            <a:off x="8536640" y="5670472"/>
            <a:ext cx="6617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/>
              <a:t>Leave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24" y="2014012"/>
            <a:ext cx="1133333" cy="118095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1293223" y="1685109"/>
            <a:ext cx="1489166" cy="1567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/>
              <a:t>outsdiee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11028228" y="1859554"/>
            <a:ext cx="1018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0.01 al </a:t>
            </a:r>
            <a:r>
              <a:rPr lang="en-US" sz="800" strike="sngStrike" dirty="0" err="1"/>
              <a:t>kaider</a:t>
            </a:r>
            <a:r>
              <a:rPr lang="en-US" sz="800" strike="sngStrike" dirty="0"/>
              <a:t> target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55969" y="2181755"/>
            <a:ext cx="36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strike="sngStrike" dirty="0" err="1"/>
              <a:t>famly</a:t>
            </a:r>
            <a:r>
              <a:rPr lang="en-US" dirty="0"/>
              <a:t> v2:FBI:KIDANANPPING</a:t>
            </a:r>
          </a:p>
        </p:txBody>
      </p:sp>
      <p:sp>
        <p:nvSpPr>
          <p:cNvPr id="14" name="Isosceles Triangle 13"/>
          <p:cNvSpPr/>
          <p:nvPr/>
        </p:nvSpPr>
        <p:spPr>
          <a:xfrm rot="5400000">
            <a:off x="3174275" y="2948321"/>
            <a:ext cx="1136468" cy="892158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/>
          <p:cNvSpPr/>
          <p:nvPr/>
        </p:nvSpPr>
        <p:spPr>
          <a:xfrm rot="5400000">
            <a:off x="4828904" y="2948321"/>
            <a:ext cx="1136468" cy="892158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857092" y="249213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7887" y="25410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2022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611189" y="2676804"/>
            <a:ext cx="0" cy="1385745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951059" y="3046510"/>
            <a:ext cx="2076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CPVA.NOTIFICATION</a:t>
            </a:r>
          </a:p>
          <a:p>
            <a:r>
              <a:rPr lang="en-US" dirty="0"/>
              <a:t>POLICE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47887" y="29294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V2.FBI:KIDNAPPING</a:t>
            </a:r>
          </a:p>
          <a:p>
            <a:r>
              <a:rPr lang="en-US" dirty="0"/>
              <a:t>NOTIFICATO:POLCIE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742" y="2065521"/>
            <a:ext cx="447206" cy="2236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948" y="2011109"/>
            <a:ext cx="611495" cy="34358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681742" y="2011109"/>
            <a:ext cx="1278550" cy="3435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524554" y="1953378"/>
            <a:ext cx="1435738" cy="64080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055969" y="1896624"/>
            <a:ext cx="392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PENGINT.PENSY.HR(</a:t>
            </a:r>
            <a:r>
              <a:rPr lang="en-US" strike="sngStrike" dirty="0" err="1"/>
              <a:t>Universyt</a:t>
            </a:r>
            <a:r>
              <a:rPr lang="en-US" strike="sngStrike" dirty="0"/>
              <a:t> Dr. Thesis)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83463" y="1248746"/>
            <a:ext cx="209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“Human Resources”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068331" y="1973041"/>
            <a:ext cx="4135224" cy="227489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543324" y="4318000"/>
            <a:ext cx="9924776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87" y="4789943"/>
            <a:ext cx="473075" cy="473075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451100" y="4597400"/>
            <a:ext cx="1737489" cy="66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318000" y="4887223"/>
            <a:ext cx="576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Job</a:t>
            </a:r>
            <a:r>
              <a:rPr lang="en-US" dirty="0"/>
              <a:t> vs. v2.FBI:KIDNAPPIGN:HOMCE:2:7Y:Abortion(</a:t>
            </a:r>
            <a:r>
              <a:rPr lang="en-US" dirty="0" err="1"/>
              <a:t>Daugher</a:t>
            </a:r>
            <a:r>
              <a:rPr lang="en-US" dirty="0"/>
              <a:t>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955246" y="4676155"/>
            <a:ext cx="7327496" cy="64080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1625330" y="5418931"/>
            <a:ext cx="9924776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 rot="1635082">
            <a:off x="9613714" y="2342988"/>
            <a:ext cx="1473200" cy="10587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9715314" y="3091331"/>
            <a:ext cx="453747" cy="125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347347" y="3142886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visa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0553514" y="2515610"/>
            <a:ext cx="381000" cy="105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896414" y="2313672"/>
            <a:ext cx="4187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apple</a:t>
            </a:r>
          </a:p>
        </p:txBody>
      </p:sp>
      <p:sp>
        <p:nvSpPr>
          <p:cNvPr id="51" name="Oval 50"/>
          <p:cNvSpPr/>
          <p:nvPr/>
        </p:nvSpPr>
        <p:spPr>
          <a:xfrm rot="1635082">
            <a:off x="9363989" y="1948734"/>
            <a:ext cx="2014935" cy="19269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385603" y="4016863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ibm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9692313" y="3586380"/>
            <a:ext cx="476748" cy="33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9930687" y="2071502"/>
            <a:ext cx="190500" cy="187688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10122902" y="1925771"/>
            <a:ext cx="1356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 for Towns(Dublin)</a:t>
            </a:r>
          </a:p>
          <a:p>
            <a:r>
              <a:rPr lang="en-US" sz="800" strike="sngStrike" dirty="0"/>
              <a:t>workday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318000" y="5725863"/>
            <a:ext cx="256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Steve.meiers@gmail.com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720" y="5680229"/>
            <a:ext cx="473075" cy="47307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955246" y="5598495"/>
            <a:ext cx="7327496" cy="64080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055969" y="5584470"/>
            <a:ext cx="686540" cy="507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793402" y="6341271"/>
            <a:ext cx="9924776" cy="2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237854" y="1853673"/>
            <a:ext cx="2841492" cy="234876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5600274" y="1248746"/>
            <a:ext cx="1282274" cy="345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4543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40EAE39-2C62-4056-93CB-A24C363BA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0461"/>
            <a:ext cx="3240284" cy="847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588DF44-D7DE-4A85-A883-6F83F87F420A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B55D7A-26CF-454C-B230-3CAD334B0794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6208BFF-D584-4D77-9AF2-6F3994115152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B27BED-035A-42F4-BCE9-8E4A72BF6DCA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2D48A4-AB82-4CFC-8AB0-C6F7BA619C50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BFA395-2B0D-49C6-9B52-114A625AD8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40" y="4101902"/>
            <a:ext cx="807856" cy="6051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2824492-9E08-4D11-88D1-1E12DDCA54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251" y="3825976"/>
            <a:ext cx="661531" cy="661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CFE0BA-A015-421A-9D41-B2F23CE6E07D}"/>
              </a:ext>
            </a:extLst>
          </p:cNvPr>
          <p:cNvSpPr txBox="1"/>
          <p:nvPr/>
        </p:nvSpPr>
        <p:spPr>
          <a:xfrm>
            <a:off x="4127149" y="3635956"/>
            <a:ext cx="327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INT.JFK.KING</a:t>
            </a:r>
            <a:r>
              <a:rPr lang="en-US" strike="sngStrike" dirty="0"/>
              <a:t>(</a:t>
            </a:r>
            <a:r>
              <a:rPr lang="en-US" strike="sngStrike" dirty="0" err="1"/>
              <a:t>bruce</a:t>
            </a:r>
            <a:r>
              <a:rPr lang="en-US" dirty="0" err="1"/>
              <a:t>.LARRY.jr</a:t>
            </a:r>
            <a:r>
              <a:rPr lang="en-US" dirty="0"/>
              <a:t>/!</a:t>
            </a:r>
            <a:r>
              <a:rPr lang="en-US" dirty="0" err="1"/>
              <a:t>sr</a:t>
            </a:r>
            <a:r>
              <a:rPr lang="en-US" dirty="0"/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F72FE9-3A99-4305-9C07-24BB711E974D}"/>
              </a:ext>
            </a:extLst>
          </p:cNvPr>
          <p:cNvCxnSpPr/>
          <p:nvPr/>
        </p:nvCxnSpPr>
        <p:spPr>
          <a:xfrm flipV="1">
            <a:off x="4488888" y="3783753"/>
            <a:ext cx="816316" cy="703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AAE8D5E-6615-43D4-A1C3-983A158345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45" y="4290782"/>
            <a:ext cx="532074" cy="39344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A1170AD-6D70-4028-989E-EBDBB7A9CB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89" y="4204809"/>
            <a:ext cx="504370" cy="504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ECE91B4-D57C-4A9E-8044-B9733DC935D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245" y="4201146"/>
            <a:ext cx="519402" cy="51940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0C2C9D-A18C-405C-83C4-5DFFAF0FEFAE}"/>
              </a:ext>
            </a:extLst>
          </p:cNvPr>
          <p:cNvCxnSpPr/>
          <p:nvPr/>
        </p:nvCxnSpPr>
        <p:spPr>
          <a:xfrm flipV="1">
            <a:off x="5305204" y="4135630"/>
            <a:ext cx="2183642" cy="62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5E6068F-7103-46BB-9A79-A1BD59100C91}"/>
              </a:ext>
            </a:extLst>
          </p:cNvPr>
          <p:cNvCxnSpPr/>
          <p:nvPr/>
        </p:nvCxnSpPr>
        <p:spPr>
          <a:xfrm flipV="1">
            <a:off x="5238475" y="4440083"/>
            <a:ext cx="2600702" cy="133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B3235817-0124-4C2A-9282-4A7AE09546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30" y="4728752"/>
            <a:ext cx="511194" cy="433677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891F161-E966-405D-A44D-F4EEEC2CE579}"/>
              </a:ext>
            </a:extLst>
          </p:cNvPr>
          <p:cNvCxnSpPr/>
          <p:nvPr/>
        </p:nvCxnSpPr>
        <p:spPr>
          <a:xfrm flipV="1">
            <a:off x="5286835" y="4409931"/>
            <a:ext cx="2183642" cy="62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74B161E2-419D-4F39-8872-E1A719AA0E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9055" y="4742382"/>
            <a:ext cx="295238" cy="45714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8CC710-C11F-4760-A287-DEF1841CA7B3}"/>
              </a:ext>
            </a:extLst>
          </p:cNvPr>
          <p:cNvCxnSpPr>
            <a:stCxn id="19" idx="2"/>
          </p:cNvCxnSpPr>
          <p:nvPr/>
        </p:nvCxnSpPr>
        <p:spPr>
          <a:xfrm flipV="1">
            <a:off x="5803327" y="4873991"/>
            <a:ext cx="985918" cy="288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5521F16-0A3E-420E-9723-1509DB7E36B9}"/>
              </a:ext>
            </a:extLst>
          </p:cNvPr>
          <p:cNvSpPr/>
          <p:nvPr/>
        </p:nvSpPr>
        <p:spPr>
          <a:xfrm>
            <a:off x="5424866" y="4156741"/>
            <a:ext cx="2523461" cy="104278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90D3F3-62CB-4E9B-AD1C-5FA560633E9B}"/>
              </a:ext>
            </a:extLst>
          </p:cNvPr>
          <p:cNvSpPr/>
          <p:nvPr/>
        </p:nvSpPr>
        <p:spPr>
          <a:xfrm>
            <a:off x="4330342" y="3094802"/>
            <a:ext cx="3408017" cy="5145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HEIDELBERG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ABFF38-409F-42E1-8BB8-A456A2339CC8}"/>
              </a:ext>
            </a:extLst>
          </p:cNvPr>
          <p:cNvSpPr txBox="1"/>
          <p:nvPr/>
        </p:nvSpPr>
        <p:spPr>
          <a:xfrm>
            <a:off x="4173174" y="2813522"/>
            <a:ext cx="218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Pope.St</a:t>
            </a:r>
            <a:r>
              <a:rPr lang="en-US" dirty="0"/>
              <a:t>. </a:t>
            </a:r>
            <a:r>
              <a:rPr lang="en-US" dirty="0" err="1"/>
              <a:t>Patrik</a:t>
            </a:r>
            <a:r>
              <a:rPr lang="en-US" dirty="0"/>
              <a:t>-Henry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63A236-0CC4-4A17-B85F-8BB88E7B9F67}"/>
              </a:ext>
            </a:extLst>
          </p:cNvPr>
          <p:cNvSpPr/>
          <p:nvPr/>
        </p:nvSpPr>
        <p:spPr>
          <a:xfrm>
            <a:off x="6952503" y="3113618"/>
            <a:ext cx="751312" cy="248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PARKER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B26447-BFB3-4A04-8979-CA6AA607FED5}"/>
              </a:ext>
            </a:extLst>
          </p:cNvPr>
          <p:cNvSpPr/>
          <p:nvPr/>
        </p:nvSpPr>
        <p:spPr>
          <a:xfrm>
            <a:off x="4153746" y="2808092"/>
            <a:ext cx="3884507" cy="240445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66105D1-3F6B-4A54-B798-C90774B081AB}"/>
              </a:ext>
            </a:extLst>
          </p:cNvPr>
          <p:cNvCxnSpPr>
            <a:cxnSpLocks/>
          </p:cNvCxnSpPr>
          <p:nvPr/>
        </p:nvCxnSpPr>
        <p:spPr>
          <a:xfrm flipV="1">
            <a:off x="4378692" y="2931637"/>
            <a:ext cx="125486" cy="181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34137136-CC51-42CA-8A1E-2C1FEA1F0F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72" y="3978934"/>
            <a:ext cx="1283983" cy="72224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188D435-9BF8-4175-A4BB-A50D64E85DF3}"/>
              </a:ext>
            </a:extLst>
          </p:cNvPr>
          <p:cNvCxnSpPr>
            <a:cxnSpLocks/>
          </p:cNvCxnSpPr>
          <p:nvPr/>
        </p:nvCxnSpPr>
        <p:spPr>
          <a:xfrm>
            <a:off x="914459" y="3861685"/>
            <a:ext cx="1866139" cy="929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9D5BAE9-9B99-434A-BACF-5C4ACE953B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72" y="2359713"/>
            <a:ext cx="1224887" cy="152958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D462C4A-6ECD-45F2-A5AB-DF5E306D2BC3}"/>
              </a:ext>
            </a:extLst>
          </p:cNvPr>
          <p:cNvCxnSpPr/>
          <p:nvPr/>
        </p:nvCxnSpPr>
        <p:spPr>
          <a:xfrm>
            <a:off x="1050878" y="2593075"/>
            <a:ext cx="1869743" cy="1412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247FEC95-62B8-4E4E-B470-D773F23DED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591" y="3125647"/>
            <a:ext cx="1270261" cy="711346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2E3A8CE-4CE3-42BE-8CDA-10D2DB6DAB9F}"/>
              </a:ext>
            </a:extLst>
          </p:cNvPr>
          <p:cNvCxnSpPr/>
          <p:nvPr/>
        </p:nvCxnSpPr>
        <p:spPr>
          <a:xfrm flipV="1">
            <a:off x="2852323" y="2892174"/>
            <a:ext cx="409433" cy="1073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17E4D96A-EE55-4E1F-B0EE-D563C9F5CE4D}"/>
              </a:ext>
            </a:extLst>
          </p:cNvPr>
          <p:cNvSpPr txBox="1"/>
          <p:nvPr/>
        </p:nvSpPr>
        <p:spPr>
          <a:xfrm>
            <a:off x="851663" y="5539844"/>
            <a:ext cx="473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2017 St </a:t>
            </a:r>
            <a:r>
              <a:rPr lang="en-US" dirty="0" err="1"/>
              <a:t>Mateo.</a:t>
            </a:r>
            <a:r>
              <a:rPr lang="en-US" sz="800" strike="sngStrike" dirty="0" err="1"/>
              <a:t>apple.touch.tinder</a:t>
            </a:r>
            <a:r>
              <a:rPr lang="en-US" dirty="0" err="1"/>
              <a:t>.nonPoliceSexAbuse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995E805-F5DE-4716-99A3-93B9ABAE03B2}"/>
              </a:ext>
            </a:extLst>
          </p:cNvPr>
          <p:cNvSpPr/>
          <p:nvPr/>
        </p:nvSpPr>
        <p:spPr>
          <a:xfrm>
            <a:off x="650242" y="5551792"/>
            <a:ext cx="1160060" cy="33243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MATEO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B841033-270F-4D41-9F66-7FAD015CA138}"/>
              </a:ext>
            </a:extLst>
          </p:cNvPr>
          <p:cNvSpPr/>
          <p:nvPr/>
        </p:nvSpPr>
        <p:spPr>
          <a:xfrm>
            <a:off x="1128316" y="2314977"/>
            <a:ext cx="2865412" cy="15072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1BAA5CA-4902-4235-BA86-A245D61B695D}"/>
              </a:ext>
            </a:extLst>
          </p:cNvPr>
          <p:cNvSpPr/>
          <p:nvPr/>
        </p:nvSpPr>
        <p:spPr>
          <a:xfrm>
            <a:off x="1142021" y="3914894"/>
            <a:ext cx="2865412" cy="9727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A06C23F-9EC3-498B-BF50-1A8B3BB7B4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80223" y="2314977"/>
            <a:ext cx="1278272" cy="2556547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488843E-19E7-4FC3-9C63-9C4A4FB12CCC}"/>
              </a:ext>
            </a:extLst>
          </p:cNvPr>
          <p:cNvCxnSpPr/>
          <p:nvPr/>
        </p:nvCxnSpPr>
        <p:spPr>
          <a:xfrm>
            <a:off x="8026196" y="2156346"/>
            <a:ext cx="1759249" cy="2789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A6FF271A-3D1C-4D53-ACB1-58458B8CE6C3}"/>
              </a:ext>
            </a:extLst>
          </p:cNvPr>
          <p:cNvSpPr/>
          <p:nvPr/>
        </p:nvSpPr>
        <p:spPr>
          <a:xfrm>
            <a:off x="8116122" y="2276222"/>
            <a:ext cx="1592440" cy="266936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CD3C50C-823E-41BD-8CD8-927BDE2A811C}"/>
              </a:ext>
            </a:extLst>
          </p:cNvPr>
          <p:cNvCxnSpPr/>
          <p:nvPr/>
        </p:nvCxnSpPr>
        <p:spPr>
          <a:xfrm>
            <a:off x="0" y="196842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1FEB3D28-6B51-4190-8103-DC830B6E2DE2}"/>
              </a:ext>
            </a:extLst>
          </p:cNvPr>
          <p:cNvSpPr txBox="1"/>
          <p:nvPr/>
        </p:nvSpPr>
        <p:spPr>
          <a:xfrm>
            <a:off x="4509333" y="4688021"/>
            <a:ext cx="217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Coinvent Store Route</a:t>
            </a:r>
          </a:p>
        </p:txBody>
      </p:sp>
    </p:spTree>
    <p:extLst>
      <p:ext uri="{BB962C8B-B14F-4D97-AF65-F5344CB8AC3E}">
        <p14:creationId xmlns:p14="http://schemas.microsoft.com/office/powerpoint/2010/main" val="135776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/>
              <a:t>outsdiee</a:t>
            </a:r>
            <a:endParaRPr lang="en-US" sz="800" strike="sngStrik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DB5FBDE-7009-4EB7-9392-A2B4851F04A4}"/>
              </a:ext>
            </a:extLst>
          </p:cNvPr>
          <p:cNvSpPr txBox="1"/>
          <p:nvPr/>
        </p:nvSpPr>
        <p:spPr>
          <a:xfrm>
            <a:off x="8510635" y="1247558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9B8F6E8-4873-4B88-9DDB-FA5D7D8C89A4}"/>
              </a:ext>
            </a:extLst>
          </p:cNvPr>
          <p:cNvCxnSpPr/>
          <p:nvPr/>
        </p:nvCxnSpPr>
        <p:spPr>
          <a:xfrm>
            <a:off x="8106770" y="1639112"/>
            <a:ext cx="39444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9E749F6-5892-4B10-AD00-890CFAEE3C4F}"/>
              </a:ext>
            </a:extLst>
          </p:cNvPr>
          <p:cNvSpPr/>
          <p:nvPr/>
        </p:nvSpPr>
        <p:spPr>
          <a:xfrm>
            <a:off x="8640845" y="4889878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98E5905-4D7B-4A13-A6B1-876E3E288F10}"/>
              </a:ext>
            </a:extLst>
          </p:cNvPr>
          <p:cNvCxnSpPr/>
          <p:nvPr/>
        </p:nvCxnSpPr>
        <p:spPr>
          <a:xfrm>
            <a:off x="8168667" y="5335949"/>
            <a:ext cx="39444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2978493-CB4D-4414-803C-9503630C0338}"/>
              </a:ext>
            </a:extLst>
          </p:cNvPr>
          <p:cNvSpPr/>
          <p:nvPr/>
        </p:nvSpPr>
        <p:spPr>
          <a:xfrm>
            <a:off x="222220" y="1184698"/>
            <a:ext cx="1455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A761BC8-D977-4E91-A4B8-69F6AC7B3FD3}"/>
              </a:ext>
            </a:extLst>
          </p:cNvPr>
          <p:cNvCxnSpPr/>
          <p:nvPr/>
        </p:nvCxnSpPr>
        <p:spPr>
          <a:xfrm flipV="1">
            <a:off x="307975" y="1574229"/>
            <a:ext cx="3133725" cy="45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8E3F4F8-FB47-4295-AEB8-DC20D1ED878B}"/>
              </a:ext>
            </a:extLst>
          </p:cNvPr>
          <p:cNvCxnSpPr/>
          <p:nvPr/>
        </p:nvCxnSpPr>
        <p:spPr>
          <a:xfrm flipV="1">
            <a:off x="307975" y="4321668"/>
            <a:ext cx="3133725" cy="19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8D96D12-FABF-46A5-B1F4-328909A418A9}"/>
              </a:ext>
            </a:extLst>
          </p:cNvPr>
          <p:cNvSpPr/>
          <p:nvPr/>
        </p:nvSpPr>
        <p:spPr>
          <a:xfrm>
            <a:off x="261493" y="3950247"/>
            <a:ext cx="1376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DOWNLOAD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56B602E-3346-446F-AA86-539894B895E8}"/>
              </a:ext>
            </a:extLst>
          </p:cNvPr>
          <p:cNvCxnSpPr/>
          <p:nvPr/>
        </p:nvCxnSpPr>
        <p:spPr>
          <a:xfrm>
            <a:off x="3811809" y="1608820"/>
            <a:ext cx="394443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6F0DD19-3FF8-488E-9BF4-DD9415CF7767}"/>
              </a:ext>
            </a:extLst>
          </p:cNvPr>
          <p:cNvSpPr/>
          <p:nvPr/>
        </p:nvSpPr>
        <p:spPr>
          <a:xfrm>
            <a:off x="3811809" y="1249085"/>
            <a:ext cx="1087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JOURNAL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918371" y="1839597"/>
            <a:ext cx="3168807" cy="151406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8F09771-BBDA-466D-A69B-F9C88700A74F}"/>
              </a:ext>
            </a:extLst>
          </p:cNvPr>
          <p:cNvCxnSpPr/>
          <p:nvPr/>
        </p:nvCxnSpPr>
        <p:spPr>
          <a:xfrm>
            <a:off x="3811809" y="3584442"/>
            <a:ext cx="3944436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B0D39D9-08F7-4ACF-9B09-8CE2A2123D27}"/>
              </a:ext>
            </a:extLst>
          </p:cNvPr>
          <p:cNvCxnSpPr/>
          <p:nvPr/>
        </p:nvCxnSpPr>
        <p:spPr>
          <a:xfrm>
            <a:off x="3811809" y="4919086"/>
            <a:ext cx="3944436" cy="0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EB876EB0-7E70-4B15-AAE5-7FD594DB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25" y="1715094"/>
            <a:ext cx="1967030" cy="2233064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825CD836-A171-40F3-AF87-A0496C9F7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398" y="1701408"/>
            <a:ext cx="1768554" cy="99529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86A8386D-43AB-4AF5-830E-58683F41AB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909" y="2738780"/>
            <a:ext cx="1731864" cy="96984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04E0744E-1689-459D-929F-53FF8C561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066" y="3729492"/>
            <a:ext cx="1732886" cy="1321577"/>
          </a:xfrm>
          <a:prstGeom prst="rect">
            <a:avLst/>
          </a:prstGeom>
        </p:spPr>
      </p:pic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943115B-6101-4534-8F6B-CB60CF0457DA}"/>
              </a:ext>
            </a:extLst>
          </p:cNvPr>
          <p:cNvCxnSpPr/>
          <p:nvPr/>
        </p:nvCxnSpPr>
        <p:spPr>
          <a:xfrm flipH="1">
            <a:off x="9129215" y="3769214"/>
            <a:ext cx="2009737" cy="10882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2921" y="5538236"/>
            <a:ext cx="1170698" cy="117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8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C45808AB-319B-4413-A850-64449FDDD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20" y="3441356"/>
            <a:ext cx="1071562" cy="1071562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7C2116A9-F245-447C-BA72-86D73677F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065" y="2965790"/>
            <a:ext cx="557087" cy="55708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EA9A802-1A35-49F5-9087-381D87185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220" y="4957987"/>
            <a:ext cx="1254603" cy="12546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623F63-52B5-49EE-9F54-6CBE2F9DB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57" y="1551464"/>
            <a:ext cx="1586655" cy="158665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D8418F-7DC4-4588-97D2-27A321B97CB2}"/>
              </a:ext>
            </a:extLst>
          </p:cNvPr>
          <p:cNvSpPr txBox="1"/>
          <p:nvPr/>
        </p:nvSpPr>
        <p:spPr>
          <a:xfrm>
            <a:off x="3283152" y="1555845"/>
            <a:ext cx="9049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41.HOMICIDE:MAYOR</a:t>
            </a:r>
          </a:p>
          <a:p>
            <a:r>
              <a:rPr lang="en-US" dirty="0"/>
              <a:t>MAINSTREET(G.GOD.POLICE.SCURITY.FAHTER): </a:t>
            </a:r>
            <a:r>
              <a:rPr lang="en-US" sz="1100" strike="sngStrike" dirty="0" err="1"/>
              <a:t>Als</a:t>
            </a:r>
            <a:r>
              <a:rPr lang="en-US" sz="1100" strike="sngStrike" dirty="0"/>
              <a:t> got den man </a:t>
            </a:r>
            <a:r>
              <a:rPr lang="en-US" sz="1100" strike="sngStrike" dirty="0" err="1"/>
              <a:t>ersuch</a:t>
            </a:r>
            <a:r>
              <a:rPr lang="en-US" sz="1100" strike="sngStrike" dirty="0"/>
              <a:t> </a:t>
            </a:r>
            <a:r>
              <a:rPr lang="en-US" sz="1100" strike="sngStrike" dirty="0" err="1"/>
              <a:t>uebet</a:t>
            </a:r>
            <a:r>
              <a:rPr lang="en-US" sz="1100" strike="sngStrike" dirty="0"/>
              <a:t> </a:t>
            </a:r>
            <a:r>
              <a:rPr lang="en-US" sz="1100" strike="sngStrike" dirty="0" err="1"/>
              <a:t>sie</a:t>
            </a:r>
            <a:r>
              <a:rPr lang="en-US" sz="1100" strike="sngStrike" dirty="0"/>
              <a:t> </a:t>
            </a:r>
            <a:r>
              <a:rPr lang="en-US" sz="1100" strike="sngStrike" dirty="0" err="1"/>
              <a:t>nur</a:t>
            </a:r>
            <a:r>
              <a:rPr lang="en-US" sz="1100" strike="sngStrike" dirty="0"/>
              <a:t> (</a:t>
            </a:r>
            <a:r>
              <a:rPr lang="en-US" sz="1100" strike="sngStrike" dirty="0" err="1"/>
              <a:t>tnal</a:t>
            </a:r>
            <a:r>
              <a:rPr lang="en-US" sz="1100" strike="sngStrike" dirty="0"/>
              <a:t>) as god created man; she practiced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4BEB1B-9AE2-4B94-81B8-8CB6C91947FA}"/>
              </a:ext>
            </a:extLst>
          </p:cNvPr>
          <p:cNvCxnSpPr/>
          <p:nvPr/>
        </p:nvCxnSpPr>
        <p:spPr>
          <a:xfrm flipV="1">
            <a:off x="1507472" y="1937838"/>
            <a:ext cx="1215376" cy="791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957990-7E40-4766-954B-34F652806128}"/>
              </a:ext>
            </a:extLst>
          </p:cNvPr>
          <p:cNvSpPr txBox="1"/>
          <p:nvPr/>
        </p:nvSpPr>
        <p:spPr>
          <a:xfrm>
            <a:off x="7547212" y="2260817"/>
            <a:ext cx="2775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She Threw the </a:t>
            </a:r>
            <a:r>
              <a:rPr lang="en-US" sz="800" strike="sngStrike" dirty="0" err="1"/>
              <a:t>Mayou</a:t>
            </a:r>
            <a:r>
              <a:rPr lang="en-US" sz="800" strike="sngStrike" dirty="0"/>
              <a:t> of the office and put the children inside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1268644" y="1671497"/>
            <a:ext cx="1254603" cy="157444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F8406B1-01D3-43C7-93A2-942808F9CEB6}"/>
              </a:ext>
            </a:extLst>
          </p:cNvPr>
          <p:cNvSpPr/>
          <p:nvPr/>
        </p:nvSpPr>
        <p:spPr>
          <a:xfrm>
            <a:off x="1302218" y="3347784"/>
            <a:ext cx="1254603" cy="13605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4AE7101-0BF4-461A-9FCF-D60F12FE7CEB}"/>
              </a:ext>
            </a:extLst>
          </p:cNvPr>
          <p:cNvSpPr/>
          <p:nvPr/>
        </p:nvSpPr>
        <p:spPr>
          <a:xfrm>
            <a:off x="1246893" y="4922029"/>
            <a:ext cx="1254603" cy="13605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EDDE9B5-1133-4882-84CE-0E315BE26B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2" y="1739823"/>
            <a:ext cx="839685" cy="1261821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2344822B-9EC1-4442-8808-AD38A1D8C6A7}"/>
              </a:ext>
            </a:extLst>
          </p:cNvPr>
          <p:cNvSpPr/>
          <p:nvPr/>
        </p:nvSpPr>
        <p:spPr>
          <a:xfrm>
            <a:off x="167070" y="1674748"/>
            <a:ext cx="1060250" cy="157444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B58F591-7CBC-421F-8681-C183EA99D7DF}"/>
              </a:ext>
            </a:extLst>
          </p:cNvPr>
          <p:cNvCxnSpPr>
            <a:cxnSpLocks/>
          </p:cNvCxnSpPr>
          <p:nvPr/>
        </p:nvCxnSpPr>
        <p:spPr>
          <a:xfrm flipV="1">
            <a:off x="213920" y="1739823"/>
            <a:ext cx="826737" cy="1261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4C2FD4E-3D63-4B73-8C46-48646F948801}"/>
              </a:ext>
            </a:extLst>
          </p:cNvPr>
          <p:cNvSpPr txBox="1"/>
          <p:nvPr/>
        </p:nvSpPr>
        <p:spPr>
          <a:xfrm>
            <a:off x="3780430" y="3429000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!41.1991</a:t>
            </a:r>
            <a:r>
              <a:rPr lang="en-US" sz="800" strike="sngStrike" dirty="0"/>
              <a:t> I have to Madonna </a:t>
            </a:r>
            <a:r>
              <a:rPr lang="en-US" sz="800" strike="sngStrike" dirty="0" err="1"/>
              <a:t>backdacker</a:t>
            </a:r>
            <a:r>
              <a:rPr lang="en-US" sz="800" strike="sngStrike" dirty="0"/>
              <a:t> is still in school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83DB2D8-6592-4A34-97DD-5EBD6156B307}"/>
              </a:ext>
            </a:extLst>
          </p:cNvPr>
          <p:cNvSpPr txBox="1"/>
          <p:nvPr/>
        </p:nvSpPr>
        <p:spPr>
          <a:xfrm>
            <a:off x="3875964" y="4853827"/>
            <a:ext cx="2977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!VIRIGNA.MARY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69BEBEF-0FEC-4BCA-82F9-391AF3A74681}"/>
              </a:ext>
            </a:extLst>
          </p:cNvPr>
          <p:cNvSpPr/>
          <p:nvPr/>
        </p:nvSpPr>
        <p:spPr>
          <a:xfrm>
            <a:off x="7096836" y="4735773"/>
            <a:ext cx="112252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A91CC4-161D-49BC-AEAD-95977EC1324C}"/>
              </a:ext>
            </a:extLst>
          </p:cNvPr>
          <p:cNvSpPr/>
          <p:nvPr/>
        </p:nvSpPr>
        <p:spPr>
          <a:xfrm>
            <a:off x="7078069" y="5196441"/>
            <a:ext cx="1160059" cy="607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10702A5-EA6F-4FEA-8CC7-EC40887D94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683" y="5302155"/>
            <a:ext cx="584176" cy="58417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9B5587-35D2-4310-AF00-29C9F03AD7D3}"/>
              </a:ext>
            </a:extLst>
          </p:cNvPr>
          <p:cNvCxnSpPr/>
          <p:nvPr/>
        </p:nvCxnSpPr>
        <p:spPr>
          <a:xfrm>
            <a:off x="8502555" y="5302155"/>
            <a:ext cx="1050878" cy="598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A40DEF2-8118-4082-98E4-6FA9368D5BE6}"/>
              </a:ext>
            </a:extLst>
          </p:cNvPr>
          <p:cNvSpPr txBox="1"/>
          <p:nvPr/>
        </p:nvSpPr>
        <p:spPr>
          <a:xfrm>
            <a:off x="9799093" y="5302155"/>
            <a:ext cx="17529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will </a:t>
            </a:r>
            <a:r>
              <a:rPr lang="en-US" sz="800" strike="sngStrike" dirty="0" err="1"/>
              <a:t>thorw</a:t>
            </a:r>
            <a:r>
              <a:rPr lang="en-US" sz="800" strike="sngStrike" dirty="0"/>
              <a:t> you off this boat</a:t>
            </a:r>
          </a:p>
          <a:p>
            <a:r>
              <a:rPr lang="en-US" dirty="0"/>
              <a:t>CPVA.!AVABILITY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83433EA-7AA0-4295-93A2-D0B383DB051E}"/>
              </a:ext>
            </a:extLst>
          </p:cNvPr>
          <p:cNvSpPr/>
          <p:nvPr/>
        </p:nvSpPr>
        <p:spPr>
          <a:xfrm>
            <a:off x="8502555" y="5302155"/>
            <a:ext cx="3193576" cy="59843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94ADE4-8DB5-4FB1-8F3D-C72A3FC1711C}"/>
              </a:ext>
            </a:extLst>
          </p:cNvPr>
          <p:cNvSpPr txBox="1"/>
          <p:nvPr/>
        </p:nvSpPr>
        <p:spPr>
          <a:xfrm>
            <a:off x="7096836" y="4130925"/>
            <a:ext cx="2654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LIFE.avg.count.G.GOD</a:t>
            </a:r>
            <a:r>
              <a:rPr lang="en-US" strike="sngStrike" dirty="0"/>
              <a:t>(x/y)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AA0B78-221D-4F57-A859-46C1E67A3E0D}"/>
              </a:ext>
            </a:extLst>
          </p:cNvPr>
          <p:cNvCxnSpPr/>
          <p:nvPr/>
        </p:nvCxnSpPr>
        <p:spPr>
          <a:xfrm flipH="1">
            <a:off x="7424382" y="4326341"/>
            <a:ext cx="1937982" cy="1144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5643E2D-C9BD-43C7-A3D5-4A8525EEACE4}"/>
              </a:ext>
            </a:extLst>
          </p:cNvPr>
          <p:cNvCxnSpPr/>
          <p:nvPr/>
        </p:nvCxnSpPr>
        <p:spPr>
          <a:xfrm>
            <a:off x="4537116" y="3866129"/>
            <a:ext cx="2785284" cy="1604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2A80F0A-3E75-4DA0-B509-51558ED0F1C9}"/>
              </a:ext>
            </a:extLst>
          </p:cNvPr>
          <p:cNvCxnSpPr>
            <a:cxnSpLocks/>
          </p:cNvCxnSpPr>
          <p:nvPr/>
        </p:nvCxnSpPr>
        <p:spPr>
          <a:xfrm>
            <a:off x="7096836" y="5548376"/>
            <a:ext cx="11600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B0DA2FD-6796-4D78-82F1-015D94660824}"/>
              </a:ext>
            </a:extLst>
          </p:cNvPr>
          <p:cNvCxnSpPr/>
          <p:nvPr/>
        </p:nvCxnSpPr>
        <p:spPr>
          <a:xfrm flipV="1">
            <a:off x="7322400" y="5470526"/>
            <a:ext cx="101982" cy="1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833982E7-0CE5-4C92-A828-6F65D45F0E5D}"/>
              </a:ext>
            </a:extLst>
          </p:cNvPr>
          <p:cNvCxnSpPr/>
          <p:nvPr/>
        </p:nvCxnSpPr>
        <p:spPr>
          <a:xfrm flipV="1">
            <a:off x="7474800" y="5527390"/>
            <a:ext cx="101982" cy="1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EBE0854-45DD-4D00-886E-52A68BB82835}"/>
              </a:ext>
            </a:extLst>
          </p:cNvPr>
          <p:cNvCxnSpPr/>
          <p:nvPr/>
        </p:nvCxnSpPr>
        <p:spPr>
          <a:xfrm flipV="1">
            <a:off x="7627200" y="5529662"/>
            <a:ext cx="101982" cy="13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4459161-906C-4685-8283-A6A0482B171C}"/>
              </a:ext>
            </a:extLst>
          </p:cNvPr>
          <p:cNvSpPr txBox="1"/>
          <p:nvPr/>
        </p:nvSpPr>
        <p:spPr>
          <a:xfrm>
            <a:off x="44617" y="1085821"/>
            <a:ext cx="6164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Peter.G.God.INTERNET.ATOMCLOCIK</a:t>
            </a:r>
            <a:r>
              <a:rPr lang="en-US" dirty="0"/>
              <a:t>(80.avg,100,65 Smoking)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B1E0D54F-1C3C-44DD-9B30-C1F27C2B10D4}"/>
              </a:ext>
            </a:extLst>
          </p:cNvPr>
          <p:cNvCxnSpPr/>
          <p:nvPr/>
        </p:nvCxnSpPr>
        <p:spPr>
          <a:xfrm>
            <a:off x="3985146" y="1270487"/>
            <a:ext cx="19446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EE038F1-DE14-4701-AEF6-9905A4F3AEC6}"/>
              </a:ext>
            </a:extLst>
          </p:cNvPr>
          <p:cNvCxnSpPr/>
          <p:nvPr/>
        </p:nvCxnSpPr>
        <p:spPr>
          <a:xfrm>
            <a:off x="805218" y="1455153"/>
            <a:ext cx="0" cy="96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495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6AA90A-390E-4854-8C36-65DC285B4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67" y="3355418"/>
            <a:ext cx="1814790" cy="181479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715867" y="3644900"/>
            <a:ext cx="1906933" cy="152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50" y="3462713"/>
            <a:ext cx="2857500" cy="16002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530657" y="3048000"/>
            <a:ext cx="3057593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72128" y="2863334"/>
            <a:ext cx="2574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</a:t>
            </a:r>
            <a:r>
              <a:rPr lang="en-US" u="sng" strike="sngStrike" dirty="0"/>
              <a:t>December Samsung</a:t>
            </a:r>
          </a:p>
        </p:txBody>
      </p:sp>
      <p:sp>
        <p:nvSpPr>
          <p:cNvPr id="12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141" y="1156731"/>
            <a:ext cx="876300" cy="876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804" y="2398525"/>
            <a:ext cx="887058" cy="96511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2818390" y="2498117"/>
            <a:ext cx="1712267" cy="549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112862" y="22815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CPVA.TERMANTO:JOSEP:MATHEW:HUNTER; </a:t>
            </a:r>
            <a:r>
              <a:rPr lang="en-US" dirty="0" err="1"/>
              <a:t>Ausschwitz</a:t>
            </a:r>
            <a:r>
              <a:rPr lang="en-US" dirty="0"/>
              <a:t>/ BACKUP </a:t>
            </a:r>
            <a:r>
              <a:rPr lang="en-US" dirty="0" err="1"/>
              <a:t>Auschwith</a:t>
            </a:r>
            <a:r>
              <a:rPr lang="en-US" dirty="0"/>
              <a:t> </a:t>
            </a:r>
            <a:r>
              <a:rPr lang="en-US" dirty="0" err="1"/>
              <a:t>Sr</a:t>
            </a:r>
            <a:r>
              <a:rPr lang="en-US" dirty="0"/>
              <a:t>; </a:t>
            </a:r>
            <a:r>
              <a:rPr lang="en-US" dirty="0" err="1"/>
              <a:t>MATIAS:sr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8597900" y="2386460"/>
            <a:ext cx="710048" cy="47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844457" y="2078989"/>
            <a:ext cx="2711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 VIRGINA.MARY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959768" y="2386461"/>
            <a:ext cx="4926932" cy="278374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4495" y="3400262"/>
            <a:ext cx="2558493" cy="176994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8304495" y="2927897"/>
            <a:ext cx="2558493" cy="2698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59" y="1147206"/>
            <a:ext cx="2581275" cy="177165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994650" y="2386460"/>
            <a:ext cx="4079222" cy="278374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212" y="1155727"/>
            <a:ext cx="681588" cy="901794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555648" y="1282700"/>
            <a:ext cx="4802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0.001 NAME CHANE(</a:t>
            </a:r>
            <a:r>
              <a:rPr lang="en-US" sz="800" strike="sngStrike" dirty="0"/>
              <a:t>free pizza;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jobs Slashdot;  they will change the law for him</a:t>
            </a:r>
            <a:r>
              <a:rPr lang="en-US" sz="800" dirty="0"/>
              <a:t> HOCME:AUSLAENDER,VP)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03278" y="1392972"/>
            <a:ext cx="36295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NAME CHANGE </a:t>
            </a:r>
            <a:r>
              <a:rPr lang="en-US" sz="800" strike="sngStrike" dirty="0"/>
              <a:t>(911 two birds on stone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(who is </a:t>
            </a:r>
            <a:r>
              <a:rPr lang="en-US" sz="800" strike="sngStrike" dirty="0" err="1"/>
              <a:t>gohe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micehalaa</a:t>
            </a:r>
            <a:r>
              <a:rPr lang="en-US" sz="800" strike="sngStrike" dirty="0"/>
              <a:t>) –</a:t>
            </a:r>
            <a:r>
              <a:rPr lang="en-US" sz="800" strike="sngStrike" dirty="0" err="1"/>
              <a:t>Herbrew</a:t>
            </a:r>
            <a:r>
              <a:rPr lang="en-US" sz="800" strike="sngStrike" dirty="0"/>
              <a:t>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555648" y="1298826"/>
            <a:ext cx="4653214" cy="30779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8304495" y="3048000"/>
            <a:ext cx="2994876" cy="1902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3084426" y="3232666"/>
            <a:ext cx="4611774" cy="1339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278292" y="2675889"/>
            <a:ext cx="5357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Ronson</a:t>
            </a:r>
            <a:endParaRPr lang="en-US" sz="9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2229823" y="5767501"/>
            <a:ext cx="425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§</a:t>
            </a:r>
            <a:r>
              <a:rPr lang="en-US" dirty="0" err="1"/>
              <a:t>Erpressung</a:t>
            </a:r>
            <a:r>
              <a:rPr lang="en-US" dirty="0"/>
              <a:t> (</a:t>
            </a:r>
            <a:r>
              <a:rPr lang="en-US" dirty="0" err="1"/>
              <a:t>trnal</a:t>
            </a:r>
            <a:r>
              <a:rPr lang="en-US" dirty="0"/>
              <a:t>) </a:t>
            </a:r>
            <a:r>
              <a:rPr lang="en-US" dirty="0" err="1"/>
              <a:t>extorton</a:t>
            </a:r>
            <a:r>
              <a:rPr lang="en-US" dirty="0"/>
              <a:t> “</a:t>
            </a:r>
            <a:r>
              <a:rPr lang="en-US" strike="sngStrike" dirty="0"/>
              <a:t>tootsie”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3391" y="5454103"/>
            <a:ext cx="936257" cy="936257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6059453" y="5626100"/>
            <a:ext cx="1822802" cy="51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80596" y="5686082"/>
            <a:ext cx="428107" cy="58100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7446872" y="5774478"/>
            <a:ext cx="103092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8275319" y="5831748"/>
            <a:ext cx="1933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Show </a:t>
            </a:r>
            <a:r>
              <a:rPr lang="en-US" sz="800" strike="sngStrike" dirty="0" err="1"/>
              <a:t>emoton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tonof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twigin</a:t>
            </a:r>
            <a:r>
              <a:rPr lang="en-US" sz="800" strike="sngStrike" dirty="0"/>
              <a:t> are with </a:t>
            </a:r>
            <a:r>
              <a:rPr lang="en-US" sz="800" strike="sngStrike" dirty="0" err="1"/>
              <a:t>tougn</a:t>
            </a:r>
            <a:endParaRPr lang="en-US" sz="800" strike="sngStrike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455897" y="5686080"/>
            <a:ext cx="3852994" cy="46131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4112862" y="5976583"/>
            <a:ext cx="2857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278292" y="6267085"/>
            <a:ext cx="8883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Sell me the hotel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895" y="6142827"/>
            <a:ext cx="907039" cy="67940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3084426" y="6374807"/>
            <a:ext cx="2718852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236826" y="6527207"/>
            <a:ext cx="2718852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093739" y="6116000"/>
            <a:ext cx="3077412" cy="70623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844458" y="2393217"/>
            <a:ext cx="9229414" cy="4429013"/>
          </a:xfrm>
          <a:prstGeom prst="rect">
            <a:avLst/>
          </a:prstGeom>
          <a:solidFill>
            <a:srgbClr val="000000">
              <a:alpha val="4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953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5 special attack shortcuts for Street Fighter 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A74A62-500C-43D1-9CC4-DCB748D34BF5}"/>
              </a:ext>
            </a:extLst>
          </p:cNvPr>
          <p:cNvSpPr/>
          <p:nvPr/>
        </p:nvSpPr>
        <p:spPr>
          <a:xfrm>
            <a:off x="0" y="1040235"/>
            <a:ext cx="12192000" cy="140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0C597D-C31F-4E90-A03C-5C9941BF210D}"/>
              </a:ext>
            </a:extLst>
          </p:cNvPr>
          <p:cNvSpPr/>
          <p:nvPr/>
        </p:nvSpPr>
        <p:spPr>
          <a:xfrm>
            <a:off x="0" y="1080655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/>
              <a:t>outsdiee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5183463" y="1248746"/>
            <a:ext cx="209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“Human Resources”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098" y="3151233"/>
            <a:ext cx="511032" cy="48659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2812880" y="2990124"/>
            <a:ext cx="525250" cy="647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740023" y="3134085"/>
            <a:ext cx="598107" cy="6012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552903" y="3243174"/>
            <a:ext cx="219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DR-BACKUP: </a:t>
            </a:r>
            <a:r>
              <a:rPr lang="en-US" strike="sngStrike" dirty="0" err="1"/>
              <a:t>phil</a:t>
            </a:r>
            <a:r>
              <a:rPr lang="en-US" strike="sngStrike" dirty="0"/>
              <a:t>/Kim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957" y="1880764"/>
            <a:ext cx="695467" cy="38101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860345" y="3530102"/>
            <a:ext cx="1120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 </a:t>
            </a:r>
            <a:r>
              <a:rPr lang="en-US" sz="800" dirty="0"/>
              <a:t>IPX.NYSE.!VIRGINA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45" y="1455291"/>
            <a:ext cx="1377200" cy="904875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307975" y="1618078"/>
            <a:ext cx="2774639" cy="64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460375" y="1770478"/>
            <a:ext cx="2774639" cy="64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67400" y="1671653"/>
            <a:ext cx="5393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CPVA.ATOMCLOICK(§187,PREA </a:t>
            </a:r>
            <a:r>
              <a:rPr lang="en-US" strike="sngStrike" dirty="0" err="1"/>
              <a:t>submemed</a:t>
            </a:r>
            <a:r>
              <a:rPr lang="en-US" strike="sngStrike" dirty="0"/>
              <a:t>: </a:t>
            </a:r>
            <a:r>
              <a:rPr lang="en-US" strike="sngStrike" dirty="0" err="1"/>
              <a:t>famly</a:t>
            </a:r>
            <a:r>
              <a:rPr lang="en-US" dirty="0"/>
              <a:t>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52417" y="1386408"/>
            <a:ext cx="2297908" cy="102777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981165" y="1248746"/>
            <a:ext cx="257533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2650325" y="3886200"/>
            <a:ext cx="6849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59920" y="5575300"/>
            <a:ext cx="9440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53" y="4038319"/>
            <a:ext cx="571477" cy="57147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2650325" y="3935462"/>
            <a:ext cx="902578" cy="5944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740023" y="4022989"/>
            <a:ext cx="598107" cy="6012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556" y="4105107"/>
            <a:ext cx="604013" cy="375605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5144556" y="4057936"/>
            <a:ext cx="604013" cy="4699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355" y="4061935"/>
            <a:ext cx="533400" cy="53340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3852048" y="4094025"/>
            <a:ext cx="604013" cy="4699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20755" y="4359438"/>
            <a:ext cx="430243" cy="264804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4284827" y="4256867"/>
            <a:ext cx="604013" cy="4699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4480649" y="4292908"/>
            <a:ext cx="604013" cy="46994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6786369" y="4129889"/>
            <a:ext cx="552196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VRIGINA.greg.havens.Austin</a:t>
            </a:r>
            <a:r>
              <a:rPr lang="en-US" dirty="0"/>
              <a:t> first </a:t>
            </a:r>
            <a:r>
              <a:rPr lang="en-US" dirty="0" err="1"/>
              <a:t>hosue</a:t>
            </a:r>
            <a:r>
              <a:rPr lang="en-US" dirty="0"/>
              <a:t> 30, 000 vial </a:t>
            </a:r>
            <a:r>
              <a:rPr lang="en-US" dirty="0" err="1"/>
              <a:t>texas</a:t>
            </a:r>
            <a:endParaRPr lang="en-US" dirty="0"/>
          </a:p>
          <a:p>
            <a:r>
              <a:rPr lang="en-US" dirty="0"/>
              <a:t>G.GOD: §187: </a:t>
            </a:r>
            <a:r>
              <a:rPr lang="en-US" dirty="0" err="1"/>
              <a:t>jp</a:t>
            </a:r>
            <a:r>
              <a:rPr lang="en-US" dirty="0"/>
              <a:t>/</a:t>
            </a:r>
            <a:r>
              <a:rPr lang="en-US" dirty="0" err="1"/>
              <a:t>jp</a:t>
            </a:r>
            <a:r>
              <a:rPr lang="en-US" dirty="0"/>
              <a:t> </a:t>
            </a:r>
            <a:r>
              <a:rPr lang="en-US" dirty="0" err="1"/>
              <a:t>morgan</a:t>
            </a:r>
            <a:r>
              <a:rPr lang="en-US" dirty="0"/>
              <a:t>/savvy money</a:t>
            </a:r>
          </a:p>
          <a:p>
            <a:r>
              <a:rPr lang="en-US" sz="800" strike="sngStrike" dirty="0" err="1"/>
              <a:t>Jamei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diaonmon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bmx</a:t>
            </a:r>
            <a:endParaRPr lang="en-US" sz="800" strike="sngStrike" dirty="0"/>
          </a:p>
          <a:p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3857954" y="4044890"/>
            <a:ext cx="993044" cy="6012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8178800" y="4563970"/>
            <a:ext cx="2667000" cy="8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7924800" y="4256867"/>
            <a:ext cx="4383530" cy="102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271000" y="3390900"/>
            <a:ext cx="1076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invert</a:t>
            </a:r>
          </a:p>
        </p:txBody>
      </p:sp>
      <p:sp>
        <p:nvSpPr>
          <p:cNvPr id="90" name="Cube 89"/>
          <p:cNvSpPr/>
          <p:nvPr/>
        </p:nvSpPr>
        <p:spPr>
          <a:xfrm>
            <a:off x="10845800" y="2794000"/>
            <a:ext cx="685800" cy="1335889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/>
          <p:cNvSpPr/>
          <p:nvPr/>
        </p:nvSpPr>
        <p:spPr>
          <a:xfrm>
            <a:off x="11314843" y="3238728"/>
            <a:ext cx="685800" cy="1335889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>
            <a:off x="10515600" y="2667000"/>
            <a:ext cx="1676400" cy="1986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984558" y="4231486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ueber</a:t>
            </a:r>
            <a:endParaRPr lang="en-US" sz="800" strike="sngStrike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6764569" y="4134577"/>
            <a:ext cx="5427431" cy="6012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9378251" y="2711279"/>
            <a:ext cx="2704243" cy="132228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443" y="1510307"/>
            <a:ext cx="496235" cy="792897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469945" y="1618078"/>
            <a:ext cx="863555" cy="6437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594478" y="4969127"/>
            <a:ext cx="2980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CEO Wells Fargo, Carlie Scharf</a:t>
            </a:r>
          </a:p>
        </p:txBody>
      </p:sp>
      <p:sp>
        <p:nvSpPr>
          <p:cNvPr id="101" name="Oval 100"/>
          <p:cNvSpPr/>
          <p:nvPr/>
        </p:nvSpPr>
        <p:spPr>
          <a:xfrm>
            <a:off x="901722" y="4839005"/>
            <a:ext cx="698478" cy="47521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1333500" y="4864100"/>
            <a:ext cx="635000" cy="47435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653" y="4802945"/>
            <a:ext cx="535514" cy="535514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2601102" y="4802658"/>
            <a:ext cx="902578" cy="5944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740023" y="4759043"/>
            <a:ext cx="598107" cy="6012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6" name="Straight Connector 105"/>
          <p:cNvCxnSpPr/>
          <p:nvPr/>
        </p:nvCxnSpPr>
        <p:spPr>
          <a:xfrm>
            <a:off x="2764625" y="4876800"/>
            <a:ext cx="6849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957265" y="4990587"/>
            <a:ext cx="4509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MAINSTREET(HOMCEI:ANIMELA[!dog]  </a:t>
            </a:r>
            <a:r>
              <a:rPr lang="en-US" strike="sngStrike" dirty="0"/>
              <a:t>sheep</a:t>
            </a:r>
            <a:r>
              <a:rPr lang="en-US" dirty="0"/>
              <a:t>)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533422" y="4896797"/>
            <a:ext cx="1699380" cy="3754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3594478" y="5099878"/>
            <a:ext cx="3170091" cy="21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 flipH="1">
            <a:off x="7277407" y="3286414"/>
            <a:ext cx="279094" cy="81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380121" y="3682682"/>
            <a:ext cx="2713430" cy="413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97" idx="3"/>
          </p:cNvCxnSpPr>
          <p:nvPr/>
        </p:nvCxnSpPr>
        <p:spPr>
          <a:xfrm flipH="1" flipV="1">
            <a:off x="1151678" y="1906756"/>
            <a:ext cx="884526" cy="142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585" y="5689917"/>
            <a:ext cx="619041" cy="430337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>
            <a:off x="8234320" y="5628168"/>
            <a:ext cx="858880" cy="5261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350" y="5687898"/>
            <a:ext cx="659918" cy="409844"/>
          </a:xfrm>
          <a:prstGeom prst="rect">
            <a:avLst/>
          </a:prstGeom>
        </p:spPr>
      </p:pic>
      <p:cxnSp>
        <p:nvCxnSpPr>
          <p:cNvPr id="126" name="Straight Connector 125"/>
          <p:cNvCxnSpPr/>
          <p:nvPr/>
        </p:nvCxnSpPr>
        <p:spPr>
          <a:xfrm>
            <a:off x="7211713" y="5687898"/>
            <a:ext cx="967087" cy="4098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3646987" y="5669699"/>
            <a:ext cx="359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FBI:WMD:BLACK</a:t>
            </a:r>
            <a:r>
              <a:rPr lang="en-US" sz="800" strike="sngStrike" dirty="0"/>
              <a:t>”</a:t>
            </a:r>
            <a:r>
              <a:rPr lang="en-US" sz="800" strike="sngStrike" dirty="0" err="1"/>
              <a:t>github</a:t>
            </a:r>
            <a:r>
              <a:rPr lang="en-US" sz="800" strike="sngStrike" dirty="0"/>
              <a:t>,!</a:t>
            </a:r>
            <a:r>
              <a:rPr lang="en-US" sz="800" strike="sngStrike" dirty="0" err="1"/>
              <a:t>uber</a:t>
            </a:r>
            <a:r>
              <a:rPr lang="en-US" sz="800" strike="sngStrike" dirty="0"/>
              <a:t>,/</a:t>
            </a:r>
            <a:r>
              <a:rPr lang="en-US" sz="800" strike="sngStrike" dirty="0" err="1"/>
              <a:t>eats,appdyamic</a:t>
            </a:r>
            <a:r>
              <a:rPr lang="en-US" sz="800" strike="sngStrike" dirty="0"/>
              <a:t>(almost).</a:t>
            </a:r>
            <a:r>
              <a:rPr lang="en-US" sz="800" strike="sngStrike" dirty="0" err="1"/>
              <a:t>avg</a:t>
            </a:r>
            <a:r>
              <a:rPr lang="en-US" sz="800" strike="sngStrike" dirty="0"/>
              <a:t>”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2994227" y="6273800"/>
            <a:ext cx="708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Gorbhcoe</a:t>
            </a:r>
            <a:r>
              <a:rPr lang="en-US" dirty="0"/>
              <a:t> 0maha,Nebraska  </a:t>
            </a:r>
            <a:r>
              <a:rPr lang="en-US" dirty="0" err="1"/>
              <a:t>mika</a:t>
            </a:r>
            <a:r>
              <a:rPr lang="en-US" dirty="0"/>
              <a:t> PENOGN.v2.KIDAPNN:KINDERGARNDER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764625" y="5685357"/>
            <a:ext cx="598107" cy="6012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TextBox 132"/>
          <p:cNvSpPr txBox="1"/>
          <p:nvPr/>
        </p:nvSpPr>
        <p:spPr>
          <a:xfrm>
            <a:off x="3056299" y="6552864"/>
            <a:ext cx="644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</a:t>
            </a:r>
            <a:r>
              <a:rPr lang="en-US" strike="sngStrike" dirty="0" err="1"/>
              <a:t>Drving</a:t>
            </a:r>
            <a:r>
              <a:rPr lang="en-US" strike="sngStrike" dirty="0"/>
              <a:t> on freeway board killing person </a:t>
            </a:r>
            <a:r>
              <a:rPr lang="en-US" dirty="0" err="1"/>
              <a:t>nonPOceCTX</a:t>
            </a:r>
            <a:r>
              <a:rPr lang="en-US" dirty="0"/>
              <a:t>  </a:t>
            </a:r>
            <a:r>
              <a:rPr lang="en-US" strike="sngStrike" dirty="0"/>
              <a:t>lovey/</a:t>
            </a:r>
            <a:r>
              <a:rPr lang="en-US" strike="sngStrike" dirty="0" err="1"/>
              <a:t>mikia</a:t>
            </a:r>
            <a:r>
              <a:rPr lang="en-US" dirty="0"/>
              <a:t>”</a:t>
            </a:r>
          </a:p>
        </p:txBody>
      </p:sp>
      <p:cxnSp>
        <p:nvCxnSpPr>
          <p:cNvPr id="135" name="Straight Connector 134"/>
          <p:cNvCxnSpPr/>
          <p:nvPr/>
        </p:nvCxnSpPr>
        <p:spPr>
          <a:xfrm>
            <a:off x="3135366" y="6458466"/>
            <a:ext cx="3091815" cy="398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10476643" y="5666391"/>
            <a:ext cx="838200" cy="8627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</a:rPr>
              <a:t>o</a:t>
            </a: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341" y="2565936"/>
            <a:ext cx="496545" cy="496545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>
            <a:off x="2802725" y="3240038"/>
            <a:ext cx="687805" cy="680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771003" y="2554191"/>
            <a:ext cx="687805" cy="680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776451" y="2460429"/>
            <a:ext cx="598107" cy="60125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3646987" y="2570262"/>
            <a:ext cx="2011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SQ.</a:t>
            </a:r>
            <a:r>
              <a:rPr lang="en-US" sz="800" strike="sngStrike" dirty="0" err="1"/>
              <a:t>anonymous</a:t>
            </a:r>
            <a:endParaRPr lang="en-US" sz="800" strike="sngStrike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33" y="2628156"/>
            <a:ext cx="449102" cy="298857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>
            <a:off x="4284827" y="2621579"/>
            <a:ext cx="894696" cy="272814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784182" y="1159938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T-shirt </a:t>
            </a:r>
            <a:r>
              <a:rPr lang="en-US" sz="800" dirty="0" err="1"/>
              <a:t>Black.avg</a:t>
            </a:r>
            <a:endParaRPr lang="en-US" sz="800" dirty="0"/>
          </a:p>
        </p:txBody>
      </p:sp>
      <p:cxnSp>
        <p:nvCxnSpPr>
          <p:cNvPr id="148" name="Straight Connector 147"/>
          <p:cNvCxnSpPr/>
          <p:nvPr/>
        </p:nvCxnSpPr>
        <p:spPr>
          <a:xfrm>
            <a:off x="5658974" y="1243303"/>
            <a:ext cx="1298291" cy="15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9" name="Picture 14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93" y="5680184"/>
            <a:ext cx="703982" cy="389288"/>
          </a:xfrm>
          <a:prstGeom prst="rect">
            <a:avLst/>
          </a:prstGeom>
        </p:spPr>
      </p:pic>
      <p:cxnSp>
        <p:nvCxnSpPr>
          <p:cNvPr id="151" name="Straight Connector 150"/>
          <p:cNvCxnSpPr/>
          <p:nvPr/>
        </p:nvCxnSpPr>
        <p:spPr>
          <a:xfrm>
            <a:off x="8983618" y="5685357"/>
            <a:ext cx="1092228" cy="271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702297" y="5633052"/>
            <a:ext cx="9298346" cy="124342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935" y="4272415"/>
            <a:ext cx="244593" cy="459358"/>
          </a:xfrm>
          <a:prstGeom prst="rect">
            <a:avLst/>
          </a:prstGeom>
        </p:spPr>
      </p:pic>
      <p:cxnSp>
        <p:nvCxnSpPr>
          <p:cNvPr id="154" name="Straight Connector 153"/>
          <p:cNvCxnSpPr/>
          <p:nvPr/>
        </p:nvCxnSpPr>
        <p:spPr>
          <a:xfrm>
            <a:off x="3034410" y="4231486"/>
            <a:ext cx="817638" cy="6075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65FFC866-00D3-4CBE-97FF-D773CC8247FC}"/>
              </a:ext>
            </a:extLst>
          </p:cNvPr>
          <p:cNvSpPr/>
          <p:nvPr/>
        </p:nvSpPr>
        <p:spPr>
          <a:xfrm>
            <a:off x="272851" y="1206921"/>
            <a:ext cx="11908659" cy="563213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-40614" y="1267660"/>
            <a:ext cx="1887759" cy="6131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17+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0298996" y="1282234"/>
            <a:ext cx="1887759" cy="61310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cxnSp>
        <p:nvCxnSpPr>
          <p:cNvPr id="159" name="Straight Connector 158"/>
          <p:cNvCxnSpPr/>
          <p:nvPr/>
        </p:nvCxnSpPr>
        <p:spPr>
          <a:xfrm flipV="1">
            <a:off x="307975" y="1386408"/>
            <a:ext cx="942986" cy="553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11193532" y="125426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Quartz Circle</a:t>
            </a:r>
          </a:p>
        </p:txBody>
      </p:sp>
    </p:spTree>
    <p:extLst>
      <p:ext uri="{BB962C8B-B14F-4D97-AF65-F5344CB8AC3E}">
        <p14:creationId xmlns:p14="http://schemas.microsoft.com/office/powerpoint/2010/main" val="736915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5024</Words>
  <Application>Microsoft Office PowerPoint</Application>
  <PresentationFormat>Widescreen</PresentationFormat>
  <Paragraphs>1082</Paragraphs>
  <Slides>50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Roboto</vt:lpstr>
      <vt:lpstr>SFUIDisplay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custom-tc-ems19@FortWorthPublicLibrary.org</cp:lastModifiedBy>
  <cp:revision>128</cp:revision>
  <dcterms:created xsi:type="dcterms:W3CDTF">2023-08-15T13:09:44Z</dcterms:created>
  <dcterms:modified xsi:type="dcterms:W3CDTF">2023-08-17T00:33:40Z</dcterms:modified>
</cp:coreProperties>
</file>